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9" r:id="rId2"/>
    <p:sldMasterId id="2147483678" r:id="rId3"/>
    <p:sldMasterId id="2147483688" r:id="rId4"/>
  </p:sldMasterIdLst>
  <p:notesMasterIdLst>
    <p:notesMasterId r:id="rId32"/>
  </p:notesMasterIdLst>
  <p:handoutMasterIdLst>
    <p:handoutMasterId r:id="rId33"/>
  </p:handoutMasterIdLst>
  <p:sldIdLst>
    <p:sldId id="385" r:id="rId5"/>
    <p:sldId id="640" r:id="rId6"/>
    <p:sldId id="641" r:id="rId7"/>
    <p:sldId id="642" r:id="rId8"/>
    <p:sldId id="535" r:id="rId9"/>
    <p:sldId id="536" r:id="rId10"/>
    <p:sldId id="431" r:id="rId11"/>
    <p:sldId id="646" r:id="rId12"/>
    <p:sldId id="458" r:id="rId13"/>
    <p:sldId id="468" r:id="rId14"/>
    <p:sldId id="443" r:id="rId15"/>
    <p:sldId id="637" r:id="rId16"/>
    <p:sldId id="401" r:id="rId17"/>
    <p:sldId id="530" r:id="rId18"/>
    <p:sldId id="349" r:id="rId19"/>
    <p:sldId id="644" r:id="rId20"/>
    <p:sldId id="537" r:id="rId21"/>
    <p:sldId id="645" r:id="rId22"/>
    <p:sldId id="538" r:id="rId23"/>
    <p:sldId id="539" r:id="rId24"/>
    <p:sldId id="636" r:id="rId25"/>
    <p:sldId id="436" r:id="rId26"/>
    <p:sldId id="638" r:id="rId27"/>
    <p:sldId id="532" r:id="rId28"/>
    <p:sldId id="434" r:id="rId29"/>
    <p:sldId id="261" r:id="rId30"/>
    <p:sldId id="643" r:id="rId3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227371-4822-4450-9854-019DF0122FFB}">
          <p14:sldIdLst>
            <p14:sldId id="385"/>
            <p14:sldId id="640"/>
            <p14:sldId id="641"/>
            <p14:sldId id="642"/>
            <p14:sldId id="535"/>
            <p14:sldId id="536"/>
            <p14:sldId id="431"/>
            <p14:sldId id="646"/>
            <p14:sldId id="458"/>
          </p14:sldIdLst>
        </p14:section>
        <p14:section name="Workplace Harrassment" id="{C9A464E2-6078-4546-9C03-F2E1C7EC8E2C}">
          <p14:sldIdLst>
            <p14:sldId id="468"/>
            <p14:sldId id="443"/>
            <p14:sldId id="637"/>
            <p14:sldId id="401"/>
            <p14:sldId id="530"/>
          </p14:sldIdLst>
        </p14:section>
        <p14:section name="Consequences" id="{9186A25C-BCFF-4EC0-85B2-15DDA5A16B71}">
          <p14:sldIdLst>
            <p14:sldId id="349"/>
            <p14:sldId id="644"/>
            <p14:sldId id="537"/>
            <p14:sldId id="645"/>
          </p14:sldIdLst>
        </p14:section>
        <p14:section name="Conducting Investigation/Actions to take" id="{5DF6FB51-B38D-4DF6-8436-A20011BE0EB9}">
          <p14:sldIdLst>
            <p14:sldId id="538"/>
            <p14:sldId id="539"/>
            <p14:sldId id="636"/>
            <p14:sldId id="436"/>
            <p14:sldId id="638"/>
            <p14:sldId id="532"/>
            <p14:sldId id="434"/>
          </p14:sldIdLst>
        </p14:section>
        <p14:section name="Prevention" id="{43DC99C3-CFC2-4210-9338-C840E35CB0E4}">
          <p14:sldIdLst>
            <p14:sldId id="261"/>
            <p14:sldId id="6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Loffredo" initials="CL" lastIdx="3" clrIdx="0">
    <p:extLst>
      <p:ext uri="{19B8F6BF-5375-455C-9EA6-DF929625EA0E}">
        <p15:presenceInfo xmlns:p15="http://schemas.microsoft.com/office/powerpoint/2012/main" userId="S-1-5-21-1991274373-1496846406-2864671252-1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07" autoAdjust="0"/>
  </p:normalViewPr>
  <p:slideViewPr>
    <p:cSldViewPr snapToGrid="0">
      <p:cViewPr varScale="1">
        <p:scale>
          <a:sx n="82" d="100"/>
          <a:sy n="82" d="100"/>
        </p:scale>
        <p:origin x="96" y="96"/>
      </p:cViewPr>
      <p:guideLst/>
    </p:cSldViewPr>
  </p:slideViewPr>
  <p:notesTextViewPr>
    <p:cViewPr>
      <p:scale>
        <a:sx n="1" d="1"/>
        <a:sy n="1" d="1"/>
      </p:scale>
      <p:origin x="0" y="0"/>
    </p:cViewPr>
  </p:notesTextViewPr>
  <p:notesViewPr>
    <p:cSldViewPr snapToGrid="0">
      <p:cViewPr varScale="1">
        <p:scale>
          <a:sx n="67" d="100"/>
          <a:sy n="67"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24T11:14:49.573" idx="3">
    <p:pos x="5638" y="514"/>
    <p:text>This is a more comprehension version of the slide before... the slide before is Fox R.s' and this is ours...  not sure what to combine, eliminate...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3302B-BA7E-4A69-8F61-A1733121CC4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63B57EC-AAF3-4022-8AA5-725B67AA55CD}">
      <dgm:prSet phldrT="[Text]" custT="1"/>
      <dgm:spPr/>
      <dgm:t>
        <a:bodyPr/>
        <a:lstStyle/>
        <a:p>
          <a:r>
            <a:rPr lang="en-US" sz="2000" b="1" dirty="0">
              <a:latin typeface="Century Gothic" panose="020B0502020202020204" pitchFamily="34" charset="0"/>
            </a:rPr>
            <a:t>Prompt</a:t>
          </a:r>
          <a:r>
            <a:rPr lang="en-US" sz="2000" b="0" dirty="0">
              <a:latin typeface="Century Gothic" panose="020B0502020202020204" pitchFamily="34" charset="0"/>
            </a:rPr>
            <a:t>: take reasonable care to promptly correct &amp; prevent unlawful harassing behavior</a:t>
          </a:r>
        </a:p>
      </dgm:t>
    </dgm:pt>
    <dgm:pt modelId="{E7AE714F-33FD-4622-84EE-F4BA0E3BE7E9}" type="parTrans" cxnId="{80EF30C8-B7BA-491D-A579-5A4324E14426}">
      <dgm:prSet/>
      <dgm:spPr/>
      <dgm:t>
        <a:bodyPr/>
        <a:lstStyle/>
        <a:p>
          <a:endParaRPr lang="en-US"/>
        </a:p>
      </dgm:t>
    </dgm:pt>
    <dgm:pt modelId="{D52379B5-8B4D-4A1A-802D-402ADB106BFE}" type="sibTrans" cxnId="{80EF30C8-B7BA-491D-A579-5A4324E14426}">
      <dgm:prSet/>
      <dgm:spPr/>
      <dgm:t>
        <a:bodyPr/>
        <a:lstStyle/>
        <a:p>
          <a:endParaRPr lang="en-US"/>
        </a:p>
      </dgm:t>
    </dgm:pt>
    <dgm:pt modelId="{2E792EE5-1BB9-4ADE-AB30-5C713B004DB6}">
      <dgm:prSet phldrT="[Text]" custT="1"/>
      <dgm:spPr/>
      <dgm:t>
        <a:bodyPr/>
        <a:lstStyle/>
        <a:p>
          <a:r>
            <a:rPr lang="en-US" sz="2000" b="1" dirty="0">
              <a:latin typeface="Century Gothic" panose="020B0502020202020204" pitchFamily="34" charset="0"/>
            </a:rPr>
            <a:t>Effective</a:t>
          </a:r>
          <a:r>
            <a:rPr lang="en-US" sz="2000" b="0" dirty="0">
              <a:latin typeface="Century Gothic" panose="020B0502020202020204" pitchFamily="34" charset="0"/>
            </a:rPr>
            <a:t>: provide proven &amp; effective mechanism for reporting &amp; resolving complaints of workplace harassment</a:t>
          </a:r>
        </a:p>
      </dgm:t>
    </dgm:pt>
    <dgm:pt modelId="{592A00A0-522E-4124-8546-F4517FC4BC89}" type="parTrans" cxnId="{1159A732-4250-434C-B137-F34012800709}">
      <dgm:prSet/>
      <dgm:spPr/>
      <dgm:t>
        <a:bodyPr/>
        <a:lstStyle/>
        <a:p>
          <a:endParaRPr lang="en-US"/>
        </a:p>
      </dgm:t>
    </dgm:pt>
    <dgm:pt modelId="{66D5D86B-8CF7-454B-B1CC-0000A90A2887}" type="sibTrans" cxnId="{1159A732-4250-434C-B137-F34012800709}">
      <dgm:prSet/>
      <dgm:spPr/>
      <dgm:t>
        <a:bodyPr/>
        <a:lstStyle/>
        <a:p>
          <a:endParaRPr lang="en-US"/>
        </a:p>
      </dgm:t>
    </dgm:pt>
    <dgm:pt modelId="{8953C6E6-1552-4D7B-944B-000BDD760441}">
      <dgm:prSet phldrT="[Text]" custT="1"/>
      <dgm:spPr/>
      <dgm:t>
        <a:bodyPr/>
        <a:lstStyle/>
        <a:p>
          <a:r>
            <a:rPr lang="en-US" sz="2000" b="1" dirty="0">
              <a:latin typeface="Century Gothic" panose="020B0502020202020204" pitchFamily="34" charset="0"/>
            </a:rPr>
            <a:t>Remedial</a:t>
          </a:r>
          <a:r>
            <a:rPr lang="en-US" sz="2000" b="0" dirty="0">
              <a:latin typeface="Century Gothic" panose="020B0502020202020204" pitchFamily="34" charset="0"/>
            </a:rPr>
            <a:t>: take appropriate remedial action under all circumstances</a:t>
          </a:r>
          <a:r>
            <a:rPr lang="en-US" sz="2000" b="1" dirty="0">
              <a:latin typeface="Century Gothic" panose="020B0502020202020204" pitchFamily="34" charset="0"/>
            </a:rPr>
            <a:t>  </a:t>
          </a:r>
        </a:p>
      </dgm:t>
    </dgm:pt>
    <dgm:pt modelId="{24AC54C6-DD15-494A-9F86-F398BF788D89}" type="parTrans" cxnId="{2685F137-815B-4C40-A66E-F84ED08EF215}">
      <dgm:prSet/>
      <dgm:spPr/>
      <dgm:t>
        <a:bodyPr/>
        <a:lstStyle/>
        <a:p>
          <a:endParaRPr lang="en-US"/>
        </a:p>
      </dgm:t>
    </dgm:pt>
    <dgm:pt modelId="{052C621C-398A-4D17-9D68-70D69FE94D07}" type="sibTrans" cxnId="{2685F137-815B-4C40-A66E-F84ED08EF215}">
      <dgm:prSet/>
      <dgm:spPr/>
      <dgm:t>
        <a:bodyPr/>
        <a:lstStyle/>
        <a:p>
          <a:endParaRPr lang="en-US"/>
        </a:p>
      </dgm:t>
    </dgm:pt>
    <dgm:pt modelId="{222A8C01-F368-48D4-B558-CB7D91338D2F}">
      <dgm:prSet/>
      <dgm:spPr/>
      <dgm:t>
        <a:bodyPr/>
        <a:lstStyle/>
        <a:p>
          <a:endParaRPr lang="en-US"/>
        </a:p>
      </dgm:t>
    </dgm:pt>
    <dgm:pt modelId="{4870B0FC-53DB-4FE2-99A4-7022AB91A4AD}" type="parTrans" cxnId="{DB2C375D-5A35-4B8D-A260-9191FA30C09D}">
      <dgm:prSet/>
      <dgm:spPr/>
      <dgm:t>
        <a:bodyPr/>
        <a:lstStyle/>
        <a:p>
          <a:endParaRPr lang="en-US"/>
        </a:p>
      </dgm:t>
    </dgm:pt>
    <dgm:pt modelId="{C7AB5DB9-024F-47B7-87CB-0B47D48275A7}" type="sibTrans" cxnId="{DB2C375D-5A35-4B8D-A260-9191FA30C09D}">
      <dgm:prSet/>
      <dgm:spPr/>
      <dgm:t>
        <a:bodyPr/>
        <a:lstStyle/>
        <a:p>
          <a:endParaRPr lang="en-US"/>
        </a:p>
      </dgm:t>
    </dgm:pt>
    <dgm:pt modelId="{E15D1DFA-E49F-4D85-9849-359DDC6AEB9A}" type="pres">
      <dgm:prSet presAssocID="{E5E3302B-BA7E-4A69-8F61-A1733121CC47}" presName="Name0" presStyleCnt="0">
        <dgm:presLayoutVars>
          <dgm:chMax val="7"/>
          <dgm:chPref val="7"/>
          <dgm:dir/>
        </dgm:presLayoutVars>
      </dgm:prSet>
      <dgm:spPr/>
      <dgm:t>
        <a:bodyPr/>
        <a:lstStyle/>
        <a:p>
          <a:endParaRPr lang="en-US"/>
        </a:p>
      </dgm:t>
    </dgm:pt>
    <dgm:pt modelId="{31A716CD-07A7-40BF-AD45-06D8A0F4B1F1}" type="pres">
      <dgm:prSet presAssocID="{E5E3302B-BA7E-4A69-8F61-A1733121CC47}" presName="Name1" presStyleCnt="0"/>
      <dgm:spPr/>
    </dgm:pt>
    <dgm:pt modelId="{472DE89A-3E20-4735-BD33-574CBF68C4B3}" type="pres">
      <dgm:prSet presAssocID="{E5E3302B-BA7E-4A69-8F61-A1733121CC47}" presName="cycle" presStyleCnt="0"/>
      <dgm:spPr/>
    </dgm:pt>
    <dgm:pt modelId="{CA18FA77-1873-4054-ACB3-D1DAFE8F3C6A}" type="pres">
      <dgm:prSet presAssocID="{E5E3302B-BA7E-4A69-8F61-A1733121CC47}" presName="srcNode" presStyleLbl="node1" presStyleIdx="0" presStyleCnt="4"/>
      <dgm:spPr/>
    </dgm:pt>
    <dgm:pt modelId="{504FB54A-403C-4C48-9B98-8704EC195A4D}" type="pres">
      <dgm:prSet presAssocID="{E5E3302B-BA7E-4A69-8F61-A1733121CC47}" presName="conn" presStyleLbl="parChTrans1D2" presStyleIdx="0" presStyleCnt="1"/>
      <dgm:spPr/>
      <dgm:t>
        <a:bodyPr/>
        <a:lstStyle/>
        <a:p>
          <a:endParaRPr lang="en-US"/>
        </a:p>
      </dgm:t>
    </dgm:pt>
    <dgm:pt modelId="{C8F17864-06F6-45B3-9A26-75DFB64597C9}" type="pres">
      <dgm:prSet presAssocID="{E5E3302B-BA7E-4A69-8F61-A1733121CC47}" presName="extraNode" presStyleLbl="node1" presStyleIdx="0" presStyleCnt="4"/>
      <dgm:spPr/>
    </dgm:pt>
    <dgm:pt modelId="{FAC6082A-7180-404E-8A34-AACD166F4B9E}" type="pres">
      <dgm:prSet presAssocID="{E5E3302B-BA7E-4A69-8F61-A1733121CC47}" presName="dstNode" presStyleLbl="node1" presStyleIdx="0" presStyleCnt="4"/>
      <dgm:spPr/>
    </dgm:pt>
    <dgm:pt modelId="{88A66AA7-3A04-4B34-BB5F-4BDBAA82FCF6}" type="pres">
      <dgm:prSet presAssocID="{F63B57EC-AAF3-4022-8AA5-725B67AA55CD}" presName="text_1" presStyleLbl="node1" presStyleIdx="0" presStyleCnt="4" custLinFactNeighborX="341" custLinFactNeighborY="-3900">
        <dgm:presLayoutVars>
          <dgm:bulletEnabled val="1"/>
        </dgm:presLayoutVars>
      </dgm:prSet>
      <dgm:spPr/>
      <dgm:t>
        <a:bodyPr/>
        <a:lstStyle/>
        <a:p>
          <a:endParaRPr lang="en-US"/>
        </a:p>
      </dgm:t>
    </dgm:pt>
    <dgm:pt modelId="{8B4A2FDA-62C4-438C-B367-C42AEFF03A59}" type="pres">
      <dgm:prSet presAssocID="{F63B57EC-AAF3-4022-8AA5-725B67AA55CD}" presName="accent_1" presStyleCnt="0"/>
      <dgm:spPr/>
    </dgm:pt>
    <dgm:pt modelId="{C79785EB-A7C5-488A-9061-135C9ED1C42F}" type="pres">
      <dgm:prSet presAssocID="{F63B57EC-AAF3-4022-8AA5-725B67AA55CD}" presName="accentRepeatNode" presStyleLbl="solidFgAcc1" presStyleIdx="0" presStyleCnt="4"/>
      <dgm:spPr/>
    </dgm:pt>
    <dgm:pt modelId="{FDD83201-FE3E-448D-9F0B-1E8D3F227715}" type="pres">
      <dgm:prSet presAssocID="{2E792EE5-1BB9-4ADE-AB30-5C713B004DB6}" presName="text_2" presStyleLbl="node1" presStyleIdx="1" presStyleCnt="4" custScaleY="120938">
        <dgm:presLayoutVars>
          <dgm:bulletEnabled val="1"/>
        </dgm:presLayoutVars>
      </dgm:prSet>
      <dgm:spPr/>
      <dgm:t>
        <a:bodyPr/>
        <a:lstStyle/>
        <a:p>
          <a:endParaRPr lang="en-US"/>
        </a:p>
      </dgm:t>
    </dgm:pt>
    <dgm:pt modelId="{BD2C0388-A065-493E-AAF5-2E33C1786E83}" type="pres">
      <dgm:prSet presAssocID="{2E792EE5-1BB9-4ADE-AB30-5C713B004DB6}" presName="accent_2" presStyleCnt="0"/>
      <dgm:spPr/>
    </dgm:pt>
    <dgm:pt modelId="{4A6592D9-0F83-443B-957B-2DD7F88936D5}" type="pres">
      <dgm:prSet presAssocID="{2E792EE5-1BB9-4ADE-AB30-5C713B004DB6}" presName="accentRepeatNode" presStyleLbl="solidFgAcc1" presStyleIdx="1" presStyleCnt="4"/>
      <dgm:spPr/>
    </dgm:pt>
    <dgm:pt modelId="{D10F1E54-0D45-48A3-A8F5-8DA7E4DBA78B}" type="pres">
      <dgm:prSet presAssocID="{8953C6E6-1552-4D7B-944B-000BDD760441}" presName="text_3" presStyleLbl="node1" presStyleIdx="2" presStyleCnt="4">
        <dgm:presLayoutVars>
          <dgm:bulletEnabled val="1"/>
        </dgm:presLayoutVars>
      </dgm:prSet>
      <dgm:spPr/>
      <dgm:t>
        <a:bodyPr/>
        <a:lstStyle/>
        <a:p>
          <a:endParaRPr lang="en-US"/>
        </a:p>
      </dgm:t>
    </dgm:pt>
    <dgm:pt modelId="{4AD82BB0-3EE1-4585-B43E-AB48924E5D4A}" type="pres">
      <dgm:prSet presAssocID="{8953C6E6-1552-4D7B-944B-000BDD760441}" presName="accent_3" presStyleCnt="0"/>
      <dgm:spPr/>
    </dgm:pt>
    <dgm:pt modelId="{344A1165-C272-4275-B6D9-7148E1C338E7}" type="pres">
      <dgm:prSet presAssocID="{8953C6E6-1552-4D7B-944B-000BDD760441}" presName="accentRepeatNode" presStyleLbl="solidFgAcc1" presStyleIdx="2" presStyleCnt="4"/>
      <dgm:spPr/>
    </dgm:pt>
    <dgm:pt modelId="{D1B4A31B-7181-45B7-A4AA-E97B64A41636}" type="pres">
      <dgm:prSet presAssocID="{222A8C01-F368-48D4-B558-CB7D91338D2F}" presName="text_4" presStyleLbl="node1" presStyleIdx="3" presStyleCnt="4" custScaleY="125790">
        <dgm:presLayoutVars>
          <dgm:bulletEnabled val="1"/>
        </dgm:presLayoutVars>
      </dgm:prSet>
      <dgm:spPr/>
      <dgm:t>
        <a:bodyPr/>
        <a:lstStyle/>
        <a:p>
          <a:endParaRPr lang="en-US"/>
        </a:p>
      </dgm:t>
    </dgm:pt>
    <dgm:pt modelId="{D6CBEF84-DBD8-45F3-98F2-070416763D26}" type="pres">
      <dgm:prSet presAssocID="{222A8C01-F368-48D4-B558-CB7D91338D2F}" presName="accent_4" presStyleCnt="0"/>
      <dgm:spPr/>
    </dgm:pt>
    <dgm:pt modelId="{FD0DCAC3-EE91-4C94-83F5-6DD6654064F2}" type="pres">
      <dgm:prSet presAssocID="{222A8C01-F368-48D4-B558-CB7D91338D2F}" presName="accentRepeatNode" presStyleLbl="solidFgAcc1" presStyleIdx="3" presStyleCnt="4"/>
      <dgm:spPr/>
    </dgm:pt>
  </dgm:ptLst>
  <dgm:cxnLst>
    <dgm:cxn modelId="{AC4D1524-30F4-40D0-BC38-52551712BBBF}" type="presOf" srcId="{2E792EE5-1BB9-4ADE-AB30-5C713B004DB6}" destId="{FDD83201-FE3E-448D-9F0B-1E8D3F227715}" srcOrd="0" destOrd="0" presId="urn:microsoft.com/office/officeart/2008/layout/VerticalCurvedList"/>
    <dgm:cxn modelId="{F32CEDEB-0B9C-4933-87B2-3C70BD507E09}" type="presOf" srcId="{F63B57EC-AAF3-4022-8AA5-725B67AA55CD}" destId="{88A66AA7-3A04-4B34-BB5F-4BDBAA82FCF6}" srcOrd="0" destOrd="0" presId="urn:microsoft.com/office/officeart/2008/layout/VerticalCurvedList"/>
    <dgm:cxn modelId="{2685F137-815B-4C40-A66E-F84ED08EF215}" srcId="{E5E3302B-BA7E-4A69-8F61-A1733121CC47}" destId="{8953C6E6-1552-4D7B-944B-000BDD760441}" srcOrd="2" destOrd="0" parTransId="{24AC54C6-DD15-494A-9F86-F398BF788D89}" sibTransId="{052C621C-398A-4D17-9D68-70D69FE94D07}"/>
    <dgm:cxn modelId="{1159A732-4250-434C-B137-F34012800709}" srcId="{E5E3302B-BA7E-4A69-8F61-A1733121CC47}" destId="{2E792EE5-1BB9-4ADE-AB30-5C713B004DB6}" srcOrd="1" destOrd="0" parTransId="{592A00A0-522E-4124-8546-F4517FC4BC89}" sibTransId="{66D5D86B-8CF7-454B-B1CC-0000A90A2887}"/>
    <dgm:cxn modelId="{D8947063-F22A-4ACD-BE73-21550FB1A479}" type="presOf" srcId="{222A8C01-F368-48D4-B558-CB7D91338D2F}" destId="{D1B4A31B-7181-45B7-A4AA-E97B64A41636}" srcOrd="0" destOrd="0" presId="urn:microsoft.com/office/officeart/2008/layout/VerticalCurvedList"/>
    <dgm:cxn modelId="{4E762A62-0772-4B62-A2EE-8CBE103A65D5}" type="presOf" srcId="{E5E3302B-BA7E-4A69-8F61-A1733121CC47}" destId="{E15D1DFA-E49F-4D85-9849-359DDC6AEB9A}" srcOrd="0" destOrd="0" presId="urn:microsoft.com/office/officeart/2008/layout/VerticalCurvedList"/>
    <dgm:cxn modelId="{5D95D2D9-FC05-4632-A648-C7B89695D92C}" type="presOf" srcId="{8953C6E6-1552-4D7B-944B-000BDD760441}" destId="{D10F1E54-0D45-48A3-A8F5-8DA7E4DBA78B}" srcOrd="0" destOrd="0" presId="urn:microsoft.com/office/officeart/2008/layout/VerticalCurvedList"/>
    <dgm:cxn modelId="{80EF30C8-B7BA-491D-A579-5A4324E14426}" srcId="{E5E3302B-BA7E-4A69-8F61-A1733121CC47}" destId="{F63B57EC-AAF3-4022-8AA5-725B67AA55CD}" srcOrd="0" destOrd="0" parTransId="{E7AE714F-33FD-4622-84EE-F4BA0E3BE7E9}" sibTransId="{D52379B5-8B4D-4A1A-802D-402ADB106BFE}"/>
    <dgm:cxn modelId="{A9F76AE5-E4BE-4BE7-826E-DF3ABEDD7D40}" type="presOf" srcId="{D52379B5-8B4D-4A1A-802D-402ADB106BFE}" destId="{504FB54A-403C-4C48-9B98-8704EC195A4D}" srcOrd="0" destOrd="0" presId="urn:microsoft.com/office/officeart/2008/layout/VerticalCurvedList"/>
    <dgm:cxn modelId="{DB2C375D-5A35-4B8D-A260-9191FA30C09D}" srcId="{E5E3302B-BA7E-4A69-8F61-A1733121CC47}" destId="{222A8C01-F368-48D4-B558-CB7D91338D2F}" srcOrd="3" destOrd="0" parTransId="{4870B0FC-53DB-4FE2-99A4-7022AB91A4AD}" sibTransId="{C7AB5DB9-024F-47B7-87CB-0B47D48275A7}"/>
    <dgm:cxn modelId="{3AC2F5C9-35C8-44A0-86E0-4DBCB282E932}" type="presParOf" srcId="{E15D1DFA-E49F-4D85-9849-359DDC6AEB9A}" destId="{31A716CD-07A7-40BF-AD45-06D8A0F4B1F1}" srcOrd="0" destOrd="0" presId="urn:microsoft.com/office/officeart/2008/layout/VerticalCurvedList"/>
    <dgm:cxn modelId="{5D54C441-0549-40E0-B715-5F8B47B20D57}" type="presParOf" srcId="{31A716CD-07A7-40BF-AD45-06D8A0F4B1F1}" destId="{472DE89A-3E20-4735-BD33-574CBF68C4B3}" srcOrd="0" destOrd="0" presId="urn:microsoft.com/office/officeart/2008/layout/VerticalCurvedList"/>
    <dgm:cxn modelId="{3676B5B4-C50D-4047-B04A-37601E361579}" type="presParOf" srcId="{472DE89A-3E20-4735-BD33-574CBF68C4B3}" destId="{CA18FA77-1873-4054-ACB3-D1DAFE8F3C6A}" srcOrd="0" destOrd="0" presId="urn:microsoft.com/office/officeart/2008/layout/VerticalCurvedList"/>
    <dgm:cxn modelId="{717E5E5A-FA97-4474-80F2-319722E2245A}" type="presParOf" srcId="{472DE89A-3E20-4735-BD33-574CBF68C4B3}" destId="{504FB54A-403C-4C48-9B98-8704EC195A4D}" srcOrd="1" destOrd="0" presId="urn:microsoft.com/office/officeart/2008/layout/VerticalCurvedList"/>
    <dgm:cxn modelId="{A1165B3E-4E90-475C-8FD2-D3A52EC4297D}" type="presParOf" srcId="{472DE89A-3E20-4735-BD33-574CBF68C4B3}" destId="{C8F17864-06F6-45B3-9A26-75DFB64597C9}" srcOrd="2" destOrd="0" presId="urn:microsoft.com/office/officeart/2008/layout/VerticalCurvedList"/>
    <dgm:cxn modelId="{07A6E098-C44D-4D23-9AC8-C6FBE04BECDA}" type="presParOf" srcId="{472DE89A-3E20-4735-BD33-574CBF68C4B3}" destId="{FAC6082A-7180-404E-8A34-AACD166F4B9E}" srcOrd="3" destOrd="0" presId="urn:microsoft.com/office/officeart/2008/layout/VerticalCurvedList"/>
    <dgm:cxn modelId="{78F43DCE-0CA7-416A-A1F5-B28235570FE5}" type="presParOf" srcId="{31A716CD-07A7-40BF-AD45-06D8A0F4B1F1}" destId="{88A66AA7-3A04-4B34-BB5F-4BDBAA82FCF6}" srcOrd="1" destOrd="0" presId="urn:microsoft.com/office/officeart/2008/layout/VerticalCurvedList"/>
    <dgm:cxn modelId="{6A75C528-84F9-4E2F-9B03-E56EAEE6BD43}" type="presParOf" srcId="{31A716CD-07A7-40BF-AD45-06D8A0F4B1F1}" destId="{8B4A2FDA-62C4-438C-B367-C42AEFF03A59}" srcOrd="2" destOrd="0" presId="urn:microsoft.com/office/officeart/2008/layout/VerticalCurvedList"/>
    <dgm:cxn modelId="{368F595D-479A-4074-AF41-844A292B1629}" type="presParOf" srcId="{8B4A2FDA-62C4-438C-B367-C42AEFF03A59}" destId="{C79785EB-A7C5-488A-9061-135C9ED1C42F}" srcOrd="0" destOrd="0" presId="urn:microsoft.com/office/officeart/2008/layout/VerticalCurvedList"/>
    <dgm:cxn modelId="{4979A878-C307-4391-8349-BC6BF183CE28}" type="presParOf" srcId="{31A716CD-07A7-40BF-AD45-06D8A0F4B1F1}" destId="{FDD83201-FE3E-448D-9F0B-1E8D3F227715}" srcOrd="3" destOrd="0" presId="urn:microsoft.com/office/officeart/2008/layout/VerticalCurvedList"/>
    <dgm:cxn modelId="{536F276A-C6EF-4335-9AEC-0AF6927B4035}" type="presParOf" srcId="{31A716CD-07A7-40BF-AD45-06D8A0F4B1F1}" destId="{BD2C0388-A065-493E-AAF5-2E33C1786E83}" srcOrd="4" destOrd="0" presId="urn:microsoft.com/office/officeart/2008/layout/VerticalCurvedList"/>
    <dgm:cxn modelId="{48694433-DF7C-4E90-866B-7B6F7F33262C}" type="presParOf" srcId="{BD2C0388-A065-493E-AAF5-2E33C1786E83}" destId="{4A6592D9-0F83-443B-957B-2DD7F88936D5}" srcOrd="0" destOrd="0" presId="urn:microsoft.com/office/officeart/2008/layout/VerticalCurvedList"/>
    <dgm:cxn modelId="{DEDEBAF0-DFE5-48A8-8040-F580A582E3FB}" type="presParOf" srcId="{31A716CD-07A7-40BF-AD45-06D8A0F4B1F1}" destId="{D10F1E54-0D45-48A3-A8F5-8DA7E4DBA78B}" srcOrd="5" destOrd="0" presId="urn:microsoft.com/office/officeart/2008/layout/VerticalCurvedList"/>
    <dgm:cxn modelId="{93707FA8-8E53-40F4-AFAA-1CD6AB0CFD1F}" type="presParOf" srcId="{31A716CD-07A7-40BF-AD45-06D8A0F4B1F1}" destId="{4AD82BB0-3EE1-4585-B43E-AB48924E5D4A}" srcOrd="6" destOrd="0" presId="urn:microsoft.com/office/officeart/2008/layout/VerticalCurvedList"/>
    <dgm:cxn modelId="{FDF4430C-833E-4B09-9821-2B27BEAD241F}" type="presParOf" srcId="{4AD82BB0-3EE1-4585-B43E-AB48924E5D4A}" destId="{344A1165-C272-4275-B6D9-7148E1C338E7}" srcOrd="0" destOrd="0" presId="urn:microsoft.com/office/officeart/2008/layout/VerticalCurvedList"/>
    <dgm:cxn modelId="{F56A0AA1-BA4E-4148-9024-65C33853C094}" type="presParOf" srcId="{31A716CD-07A7-40BF-AD45-06D8A0F4B1F1}" destId="{D1B4A31B-7181-45B7-A4AA-E97B64A41636}" srcOrd="7" destOrd="0" presId="urn:microsoft.com/office/officeart/2008/layout/VerticalCurvedList"/>
    <dgm:cxn modelId="{697738AF-E752-4D68-B62C-983DE6C0EF2D}" type="presParOf" srcId="{31A716CD-07A7-40BF-AD45-06D8A0F4B1F1}" destId="{D6CBEF84-DBD8-45F3-98F2-070416763D26}" srcOrd="8" destOrd="0" presId="urn:microsoft.com/office/officeart/2008/layout/VerticalCurvedList"/>
    <dgm:cxn modelId="{CB3224F0-5B28-4388-B2D5-18972527986D}" type="presParOf" srcId="{D6CBEF84-DBD8-45F3-98F2-070416763D26}" destId="{FD0DCAC3-EE91-4C94-83F5-6DD6654064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C44B21-DB18-408C-B1D9-53A3B818D073}" type="doc">
      <dgm:prSet loTypeId="urn:microsoft.com/office/officeart/2005/8/layout/cycle3" loCatId="cycle" qsTypeId="urn:microsoft.com/office/officeart/2005/8/quickstyle/simple5" qsCatId="simple" csTypeId="urn:microsoft.com/office/officeart/2005/8/colors/accent1_1" csCatId="accent1" phldr="1"/>
      <dgm:spPr/>
      <dgm:t>
        <a:bodyPr/>
        <a:lstStyle/>
        <a:p>
          <a:endParaRPr lang="en-US"/>
        </a:p>
      </dgm:t>
    </dgm:pt>
    <dgm:pt modelId="{F66338B6-CC35-4CB7-8E4F-BFD044396BCC}">
      <dgm:prSet phldrT="[Text]" custT="1"/>
      <dgm:spPr/>
      <dgm:t>
        <a:bodyPr/>
        <a:lstStyle/>
        <a:p>
          <a:r>
            <a:rPr lang="en-US" sz="1400" b="1" dirty="0">
              <a:latin typeface="Century Gothic" panose="020B0502020202020204" pitchFamily="34" charset="0"/>
            </a:rPr>
            <a:t>Ensure Confidentiality</a:t>
          </a:r>
        </a:p>
      </dgm:t>
    </dgm:pt>
    <dgm:pt modelId="{06945408-BB05-459C-A941-4B3FC5FBE416}" type="parTrans" cxnId="{FE8C9F05-B687-4373-824C-108D924304D3}">
      <dgm:prSet/>
      <dgm:spPr/>
      <dgm:t>
        <a:bodyPr/>
        <a:lstStyle/>
        <a:p>
          <a:endParaRPr lang="en-US"/>
        </a:p>
      </dgm:t>
    </dgm:pt>
    <dgm:pt modelId="{28CAFEF8-7056-4CE8-B132-2E56B665A48F}" type="sibTrans" cxnId="{FE8C9F05-B687-4373-824C-108D924304D3}">
      <dgm:prSet/>
      <dgm:spPr/>
      <dgm:t>
        <a:bodyPr/>
        <a:lstStyle/>
        <a:p>
          <a:endParaRPr lang="en-US"/>
        </a:p>
      </dgm:t>
    </dgm:pt>
    <dgm:pt modelId="{6BA1BD68-692D-4C1E-BA03-4642B3011E8F}">
      <dgm:prSet phldrT="[Text]"/>
      <dgm:spPr/>
      <dgm:t>
        <a:bodyPr/>
        <a:lstStyle/>
        <a:p>
          <a:r>
            <a:rPr lang="en-US" b="1" dirty="0">
              <a:latin typeface="Century Gothic" panose="020B0502020202020204" pitchFamily="34" charset="0"/>
            </a:rPr>
            <a:t>Select the Investigator</a:t>
          </a:r>
        </a:p>
      </dgm:t>
    </dgm:pt>
    <dgm:pt modelId="{9F6526C7-0DB5-4C45-8437-F5C5C1542466}" type="parTrans" cxnId="{73D415E3-209E-4686-A23A-74948A3ED24F}">
      <dgm:prSet/>
      <dgm:spPr/>
      <dgm:t>
        <a:bodyPr/>
        <a:lstStyle/>
        <a:p>
          <a:endParaRPr lang="en-US"/>
        </a:p>
      </dgm:t>
    </dgm:pt>
    <dgm:pt modelId="{2C656291-6594-4257-BB31-DF8AD1EE42AD}" type="sibTrans" cxnId="{73D415E3-209E-4686-A23A-74948A3ED24F}">
      <dgm:prSet/>
      <dgm:spPr/>
      <dgm:t>
        <a:bodyPr/>
        <a:lstStyle/>
        <a:p>
          <a:endParaRPr lang="en-US"/>
        </a:p>
      </dgm:t>
    </dgm:pt>
    <dgm:pt modelId="{B7B3005C-EA88-47A6-A2D6-A4F810D21D6A}">
      <dgm:prSet/>
      <dgm:spPr/>
      <dgm:t>
        <a:bodyPr/>
        <a:lstStyle/>
        <a:p>
          <a:r>
            <a:rPr lang="en-US" b="1" dirty="0">
              <a:latin typeface="Century Gothic" panose="020B0502020202020204" pitchFamily="34" charset="0"/>
            </a:rPr>
            <a:t>Create Plan for Investigator</a:t>
          </a:r>
        </a:p>
      </dgm:t>
    </dgm:pt>
    <dgm:pt modelId="{A01A9589-4FC5-450B-B4F5-AE8DCC4F6D22}" type="parTrans" cxnId="{3E6A4C63-3F76-4666-90F5-61D55A95E67B}">
      <dgm:prSet/>
      <dgm:spPr/>
      <dgm:t>
        <a:bodyPr/>
        <a:lstStyle/>
        <a:p>
          <a:endParaRPr lang="en-US"/>
        </a:p>
      </dgm:t>
    </dgm:pt>
    <dgm:pt modelId="{7E283E03-A6E5-444F-ADD8-DAB1217A25BC}" type="sibTrans" cxnId="{3E6A4C63-3F76-4666-90F5-61D55A95E67B}">
      <dgm:prSet/>
      <dgm:spPr/>
      <dgm:t>
        <a:bodyPr/>
        <a:lstStyle/>
        <a:p>
          <a:endParaRPr lang="en-US"/>
        </a:p>
      </dgm:t>
    </dgm:pt>
    <dgm:pt modelId="{977D6488-BEA7-4D07-8874-3126BF7F6F7D}">
      <dgm:prSet/>
      <dgm:spPr/>
      <dgm:t>
        <a:bodyPr/>
        <a:lstStyle/>
        <a:p>
          <a:r>
            <a:rPr lang="en-US" b="1" dirty="0">
              <a:latin typeface="Century Gothic" panose="020B0502020202020204" pitchFamily="34" charset="0"/>
            </a:rPr>
            <a:t>Develop Interview Questions</a:t>
          </a:r>
        </a:p>
      </dgm:t>
    </dgm:pt>
    <dgm:pt modelId="{ED76257B-1D00-4D17-9A2E-4CF6EC1F896A}" type="parTrans" cxnId="{19F65911-267B-49F4-B1A3-CAA078F6B489}">
      <dgm:prSet/>
      <dgm:spPr/>
      <dgm:t>
        <a:bodyPr/>
        <a:lstStyle/>
        <a:p>
          <a:endParaRPr lang="en-US"/>
        </a:p>
      </dgm:t>
    </dgm:pt>
    <dgm:pt modelId="{ED25230D-E1B6-429F-951F-ABCC74FC3490}" type="sibTrans" cxnId="{19F65911-267B-49F4-B1A3-CAA078F6B489}">
      <dgm:prSet/>
      <dgm:spPr/>
      <dgm:t>
        <a:bodyPr/>
        <a:lstStyle/>
        <a:p>
          <a:endParaRPr lang="en-US"/>
        </a:p>
      </dgm:t>
    </dgm:pt>
    <dgm:pt modelId="{1A6954EF-4C7F-4E56-ACB4-5DDCA59F0A2B}">
      <dgm:prSet/>
      <dgm:spPr/>
      <dgm:t>
        <a:bodyPr/>
        <a:lstStyle/>
        <a:p>
          <a:r>
            <a:rPr lang="en-US" b="1" dirty="0">
              <a:latin typeface="Century Gothic" panose="020B0502020202020204" pitchFamily="34" charset="0"/>
            </a:rPr>
            <a:t>Conduct Interviews</a:t>
          </a:r>
        </a:p>
      </dgm:t>
    </dgm:pt>
    <dgm:pt modelId="{B581C9A3-2CAA-40AD-BE62-6872656B6505}" type="parTrans" cxnId="{346C379B-91E8-4B32-84F8-7268B130E033}">
      <dgm:prSet/>
      <dgm:spPr/>
      <dgm:t>
        <a:bodyPr/>
        <a:lstStyle/>
        <a:p>
          <a:endParaRPr lang="en-US"/>
        </a:p>
      </dgm:t>
    </dgm:pt>
    <dgm:pt modelId="{0E9BBC0F-F415-4436-B2CC-D5DAE06B12D6}" type="sibTrans" cxnId="{346C379B-91E8-4B32-84F8-7268B130E033}">
      <dgm:prSet/>
      <dgm:spPr/>
      <dgm:t>
        <a:bodyPr/>
        <a:lstStyle/>
        <a:p>
          <a:endParaRPr lang="en-US"/>
        </a:p>
      </dgm:t>
    </dgm:pt>
    <dgm:pt modelId="{B45D0E9E-B380-4446-BD84-8A39A0FB4137}">
      <dgm:prSet/>
      <dgm:spPr/>
      <dgm:t>
        <a:bodyPr/>
        <a:lstStyle/>
        <a:p>
          <a:r>
            <a:rPr lang="en-US" b="1" dirty="0">
              <a:latin typeface="Century Gothic" panose="020B0502020202020204" pitchFamily="34" charset="0"/>
            </a:rPr>
            <a:t>Make a Decision</a:t>
          </a:r>
        </a:p>
      </dgm:t>
    </dgm:pt>
    <dgm:pt modelId="{ABE1250F-5AF6-44BA-8118-744662C0716D}" type="parTrans" cxnId="{BBC4A977-72F4-47FF-AC24-8C17D0C62A04}">
      <dgm:prSet/>
      <dgm:spPr/>
      <dgm:t>
        <a:bodyPr/>
        <a:lstStyle/>
        <a:p>
          <a:endParaRPr lang="en-US"/>
        </a:p>
      </dgm:t>
    </dgm:pt>
    <dgm:pt modelId="{930F1564-387B-4DED-A492-9BA78D330FE8}" type="sibTrans" cxnId="{BBC4A977-72F4-47FF-AC24-8C17D0C62A04}">
      <dgm:prSet/>
      <dgm:spPr/>
      <dgm:t>
        <a:bodyPr/>
        <a:lstStyle/>
        <a:p>
          <a:endParaRPr lang="en-US"/>
        </a:p>
      </dgm:t>
    </dgm:pt>
    <dgm:pt modelId="{8B700DB9-C5CC-4614-9DE6-7A69188EA8C7}">
      <dgm:prSet phldrT="[Text]"/>
      <dgm:spPr/>
      <dgm:t>
        <a:bodyPr/>
        <a:lstStyle/>
        <a:p>
          <a:pPr algn="ctr"/>
          <a:r>
            <a:rPr lang="en-US" b="1" dirty="0">
              <a:latin typeface="Century Gothic" panose="020B0502020202020204" pitchFamily="34" charset="0"/>
            </a:rPr>
            <a:t>Provide Interim Protection</a:t>
          </a:r>
        </a:p>
      </dgm:t>
    </dgm:pt>
    <dgm:pt modelId="{E62B6C93-A8AA-4764-9F8D-7366436D1EC3}" type="sibTrans" cxnId="{956C184B-6F7D-4E33-BED6-39F268F44B14}">
      <dgm:prSet/>
      <dgm:spPr/>
      <dgm:t>
        <a:bodyPr/>
        <a:lstStyle/>
        <a:p>
          <a:endParaRPr lang="en-US"/>
        </a:p>
      </dgm:t>
    </dgm:pt>
    <dgm:pt modelId="{6B8A6DC7-400E-4970-A34E-3BACBB139539}" type="parTrans" cxnId="{956C184B-6F7D-4E33-BED6-39F268F44B14}">
      <dgm:prSet/>
      <dgm:spPr/>
      <dgm:t>
        <a:bodyPr/>
        <a:lstStyle/>
        <a:p>
          <a:endParaRPr lang="en-US"/>
        </a:p>
      </dgm:t>
    </dgm:pt>
    <dgm:pt modelId="{618C6188-F999-499F-962A-4F204720E62F}">
      <dgm:prSet/>
      <dgm:spPr/>
      <dgm:t>
        <a:bodyPr/>
        <a:lstStyle/>
        <a:p>
          <a:r>
            <a:rPr lang="en-US" b="1" dirty="0">
              <a:latin typeface="Century Gothic" panose="020B0502020202020204" pitchFamily="34" charset="0"/>
            </a:rPr>
            <a:t>Close Investigation</a:t>
          </a:r>
        </a:p>
      </dgm:t>
    </dgm:pt>
    <dgm:pt modelId="{4F791702-1188-421A-9EDF-FE04C3802E8D}" type="parTrans" cxnId="{E2C9C9F3-261C-4675-A0C1-3EA9A25AB567}">
      <dgm:prSet/>
      <dgm:spPr/>
      <dgm:t>
        <a:bodyPr/>
        <a:lstStyle/>
        <a:p>
          <a:endParaRPr lang="en-US"/>
        </a:p>
      </dgm:t>
    </dgm:pt>
    <dgm:pt modelId="{5B064B52-6875-4D93-A2BA-711F74F18118}" type="sibTrans" cxnId="{E2C9C9F3-261C-4675-A0C1-3EA9A25AB567}">
      <dgm:prSet/>
      <dgm:spPr/>
      <dgm:t>
        <a:bodyPr/>
        <a:lstStyle/>
        <a:p>
          <a:endParaRPr lang="en-US"/>
        </a:p>
      </dgm:t>
    </dgm:pt>
    <dgm:pt modelId="{6EC637AC-587A-437A-B17E-7B8EC1A69769}" type="pres">
      <dgm:prSet presAssocID="{C9C44B21-DB18-408C-B1D9-53A3B818D073}" presName="Name0" presStyleCnt="0">
        <dgm:presLayoutVars>
          <dgm:dir/>
          <dgm:resizeHandles val="exact"/>
        </dgm:presLayoutVars>
      </dgm:prSet>
      <dgm:spPr/>
      <dgm:t>
        <a:bodyPr/>
        <a:lstStyle/>
        <a:p>
          <a:endParaRPr lang="en-US"/>
        </a:p>
      </dgm:t>
    </dgm:pt>
    <dgm:pt modelId="{F2B68DC6-99B3-4609-A67C-E69CA02384A2}" type="pres">
      <dgm:prSet presAssocID="{C9C44B21-DB18-408C-B1D9-53A3B818D073}" presName="cycle" presStyleCnt="0"/>
      <dgm:spPr/>
    </dgm:pt>
    <dgm:pt modelId="{7B9BE73B-6791-4E59-9CBD-03BCCDD45CA7}" type="pres">
      <dgm:prSet presAssocID="{F66338B6-CC35-4CB7-8E4F-BFD044396BCC}" presName="nodeFirstNode" presStyleLbl="node1" presStyleIdx="0" presStyleCnt="8">
        <dgm:presLayoutVars>
          <dgm:bulletEnabled val="1"/>
        </dgm:presLayoutVars>
      </dgm:prSet>
      <dgm:spPr/>
      <dgm:t>
        <a:bodyPr/>
        <a:lstStyle/>
        <a:p>
          <a:endParaRPr lang="en-US"/>
        </a:p>
      </dgm:t>
    </dgm:pt>
    <dgm:pt modelId="{09265105-5C98-4296-B600-48317D480664}" type="pres">
      <dgm:prSet presAssocID="{28CAFEF8-7056-4CE8-B132-2E56B665A48F}" presName="sibTransFirstNode" presStyleLbl="bgShp" presStyleIdx="0" presStyleCnt="1"/>
      <dgm:spPr/>
      <dgm:t>
        <a:bodyPr/>
        <a:lstStyle/>
        <a:p>
          <a:endParaRPr lang="en-US"/>
        </a:p>
      </dgm:t>
    </dgm:pt>
    <dgm:pt modelId="{599F5B58-C801-496C-8244-F14502C884BB}" type="pres">
      <dgm:prSet presAssocID="{8B700DB9-C5CC-4614-9DE6-7A69188EA8C7}" presName="nodeFollowingNodes" presStyleLbl="node1" presStyleIdx="1" presStyleCnt="8">
        <dgm:presLayoutVars>
          <dgm:bulletEnabled val="1"/>
        </dgm:presLayoutVars>
      </dgm:prSet>
      <dgm:spPr/>
      <dgm:t>
        <a:bodyPr/>
        <a:lstStyle/>
        <a:p>
          <a:endParaRPr lang="en-US"/>
        </a:p>
      </dgm:t>
    </dgm:pt>
    <dgm:pt modelId="{18710CB9-50D2-4737-BE56-082B8039DE58}" type="pres">
      <dgm:prSet presAssocID="{6BA1BD68-692D-4C1E-BA03-4642B3011E8F}" presName="nodeFollowingNodes" presStyleLbl="node1" presStyleIdx="2" presStyleCnt="8" custRadScaleRad="103328" custRadScaleInc="-13150">
        <dgm:presLayoutVars>
          <dgm:bulletEnabled val="1"/>
        </dgm:presLayoutVars>
      </dgm:prSet>
      <dgm:spPr/>
      <dgm:t>
        <a:bodyPr/>
        <a:lstStyle/>
        <a:p>
          <a:endParaRPr lang="en-US"/>
        </a:p>
      </dgm:t>
    </dgm:pt>
    <dgm:pt modelId="{E60FA1ED-41E8-44CF-B96F-4DEFA1D0098B}" type="pres">
      <dgm:prSet presAssocID="{B7B3005C-EA88-47A6-A2D6-A4F810D21D6A}" presName="nodeFollowingNodes" presStyleLbl="node1" presStyleIdx="3" presStyleCnt="8" custRadScaleRad="113561" custRadScaleInc="-31583">
        <dgm:presLayoutVars>
          <dgm:bulletEnabled val="1"/>
        </dgm:presLayoutVars>
      </dgm:prSet>
      <dgm:spPr/>
      <dgm:t>
        <a:bodyPr/>
        <a:lstStyle/>
        <a:p>
          <a:endParaRPr lang="en-US"/>
        </a:p>
      </dgm:t>
    </dgm:pt>
    <dgm:pt modelId="{54ECF2F6-959F-48E8-A879-720D4A9D93B1}" type="pres">
      <dgm:prSet presAssocID="{977D6488-BEA7-4D07-8874-3126BF7F6F7D}" presName="nodeFollowingNodes" presStyleLbl="node1" presStyleIdx="4" presStyleCnt="8">
        <dgm:presLayoutVars>
          <dgm:bulletEnabled val="1"/>
        </dgm:presLayoutVars>
      </dgm:prSet>
      <dgm:spPr/>
      <dgm:t>
        <a:bodyPr/>
        <a:lstStyle/>
        <a:p>
          <a:endParaRPr lang="en-US"/>
        </a:p>
      </dgm:t>
    </dgm:pt>
    <dgm:pt modelId="{CD65DCA1-77F2-4E5E-BD67-CCB876849BF6}" type="pres">
      <dgm:prSet presAssocID="{1A6954EF-4C7F-4E56-ACB4-5DDCA59F0A2B}" presName="nodeFollowingNodes" presStyleLbl="node1" presStyleIdx="5" presStyleCnt="8" custRadScaleRad="114309" custRadScaleInc="34004">
        <dgm:presLayoutVars>
          <dgm:bulletEnabled val="1"/>
        </dgm:presLayoutVars>
      </dgm:prSet>
      <dgm:spPr/>
      <dgm:t>
        <a:bodyPr/>
        <a:lstStyle/>
        <a:p>
          <a:endParaRPr lang="en-US"/>
        </a:p>
      </dgm:t>
    </dgm:pt>
    <dgm:pt modelId="{49B62F96-EF18-4201-8043-2C9BC8577ABE}" type="pres">
      <dgm:prSet presAssocID="{B45D0E9E-B380-4446-BD84-8A39A0FB4137}" presName="nodeFollowingNodes" presStyleLbl="node1" presStyleIdx="6" presStyleCnt="8" custRadScaleRad="101007" custRadScaleInc="15540">
        <dgm:presLayoutVars>
          <dgm:bulletEnabled val="1"/>
        </dgm:presLayoutVars>
      </dgm:prSet>
      <dgm:spPr/>
      <dgm:t>
        <a:bodyPr/>
        <a:lstStyle/>
        <a:p>
          <a:endParaRPr lang="en-US"/>
        </a:p>
      </dgm:t>
    </dgm:pt>
    <dgm:pt modelId="{BD54C960-CE38-4F74-8C45-F69C4352AC36}" type="pres">
      <dgm:prSet presAssocID="{618C6188-F999-499F-962A-4F204720E62F}" presName="nodeFollowingNodes" presStyleLbl="node1" presStyleIdx="7" presStyleCnt="8">
        <dgm:presLayoutVars>
          <dgm:bulletEnabled val="1"/>
        </dgm:presLayoutVars>
      </dgm:prSet>
      <dgm:spPr/>
      <dgm:t>
        <a:bodyPr/>
        <a:lstStyle/>
        <a:p>
          <a:endParaRPr lang="en-US"/>
        </a:p>
      </dgm:t>
    </dgm:pt>
  </dgm:ptLst>
  <dgm:cxnLst>
    <dgm:cxn modelId="{3E6A4C63-3F76-4666-90F5-61D55A95E67B}" srcId="{C9C44B21-DB18-408C-B1D9-53A3B818D073}" destId="{B7B3005C-EA88-47A6-A2D6-A4F810D21D6A}" srcOrd="3" destOrd="0" parTransId="{A01A9589-4FC5-450B-B4F5-AE8DCC4F6D22}" sibTransId="{7E283E03-A6E5-444F-ADD8-DAB1217A25BC}"/>
    <dgm:cxn modelId="{F301BD5C-867B-4B2B-AD75-1F1B71939BA0}" type="presOf" srcId="{C9C44B21-DB18-408C-B1D9-53A3B818D073}" destId="{6EC637AC-587A-437A-B17E-7B8EC1A69769}" srcOrd="0" destOrd="0" presId="urn:microsoft.com/office/officeart/2005/8/layout/cycle3"/>
    <dgm:cxn modelId="{BBC4A977-72F4-47FF-AC24-8C17D0C62A04}" srcId="{C9C44B21-DB18-408C-B1D9-53A3B818D073}" destId="{B45D0E9E-B380-4446-BD84-8A39A0FB4137}" srcOrd="6" destOrd="0" parTransId="{ABE1250F-5AF6-44BA-8118-744662C0716D}" sibTransId="{930F1564-387B-4DED-A492-9BA78D330FE8}"/>
    <dgm:cxn modelId="{93233CE3-9CE8-46C5-B9E9-DA149F712CCD}" type="presOf" srcId="{8B700DB9-C5CC-4614-9DE6-7A69188EA8C7}" destId="{599F5B58-C801-496C-8244-F14502C884BB}" srcOrd="0" destOrd="0" presId="urn:microsoft.com/office/officeart/2005/8/layout/cycle3"/>
    <dgm:cxn modelId="{346C379B-91E8-4B32-84F8-7268B130E033}" srcId="{C9C44B21-DB18-408C-B1D9-53A3B818D073}" destId="{1A6954EF-4C7F-4E56-ACB4-5DDCA59F0A2B}" srcOrd="5" destOrd="0" parTransId="{B581C9A3-2CAA-40AD-BE62-6872656B6505}" sibTransId="{0E9BBC0F-F415-4436-B2CC-D5DAE06B12D6}"/>
    <dgm:cxn modelId="{BB223920-1B65-468A-A9AF-A200B0DC04CD}" type="presOf" srcId="{977D6488-BEA7-4D07-8874-3126BF7F6F7D}" destId="{54ECF2F6-959F-48E8-A879-720D4A9D93B1}" srcOrd="0" destOrd="0" presId="urn:microsoft.com/office/officeart/2005/8/layout/cycle3"/>
    <dgm:cxn modelId="{19F65911-267B-49F4-B1A3-CAA078F6B489}" srcId="{C9C44B21-DB18-408C-B1D9-53A3B818D073}" destId="{977D6488-BEA7-4D07-8874-3126BF7F6F7D}" srcOrd="4" destOrd="0" parTransId="{ED76257B-1D00-4D17-9A2E-4CF6EC1F896A}" sibTransId="{ED25230D-E1B6-429F-951F-ABCC74FC3490}"/>
    <dgm:cxn modelId="{9FE14005-FBD1-46F2-B8A6-B79626DA5F00}" type="presOf" srcId="{6BA1BD68-692D-4C1E-BA03-4642B3011E8F}" destId="{18710CB9-50D2-4737-BE56-082B8039DE58}" srcOrd="0" destOrd="0" presId="urn:microsoft.com/office/officeart/2005/8/layout/cycle3"/>
    <dgm:cxn modelId="{FE8C9F05-B687-4373-824C-108D924304D3}" srcId="{C9C44B21-DB18-408C-B1D9-53A3B818D073}" destId="{F66338B6-CC35-4CB7-8E4F-BFD044396BCC}" srcOrd="0" destOrd="0" parTransId="{06945408-BB05-459C-A941-4B3FC5FBE416}" sibTransId="{28CAFEF8-7056-4CE8-B132-2E56B665A48F}"/>
    <dgm:cxn modelId="{29C35C8D-996C-45A1-BE78-B3B5AE30D296}" type="presOf" srcId="{618C6188-F999-499F-962A-4F204720E62F}" destId="{BD54C960-CE38-4F74-8C45-F69C4352AC36}" srcOrd="0" destOrd="0" presId="urn:microsoft.com/office/officeart/2005/8/layout/cycle3"/>
    <dgm:cxn modelId="{43C0BBFD-88F6-4B9C-BDCF-87240AAF72E1}" type="presOf" srcId="{28CAFEF8-7056-4CE8-B132-2E56B665A48F}" destId="{09265105-5C98-4296-B600-48317D480664}" srcOrd="0" destOrd="0" presId="urn:microsoft.com/office/officeart/2005/8/layout/cycle3"/>
    <dgm:cxn modelId="{3150018E-9917-40EF-9997-5FEE04AB26BD}" type="presOf" srcId="{B7B3005C-EA88-47A6-A2D6-A4F810D21D6A}" destId="{E60FA1ED-41E8-44CF-B96F-4DEFA1D0098B}" srcOrd="0" destOrd="0" presId="urn:microsoft.com/office/officeart/2005/8/layout/cycle3"/>
    <dgm:cxn modelId="{73D415E3-209E-4686-A23A-74948A3ED24F}" srcId="{C9C44B21-DB18-408C-B1D9-53A3B818D073}" destId="{6BA1BD68-692D-4C1E-BA03-4642B3011E8F}" srcOrd="2" destOrd="0" parTransId="{9F6526C7-0DB5-4C45-8437-F5C5C1542466}" sibTransId="{2C656291-6594-4257-BB31-DF8AD1EE42AD}"/>
    <dgm:cxn modelId="{05348DBB-4063-4D0E-806B-5533D8E4FF7E}" type="presOf" srcId="{F66338B6-CC35-4CB7-8E4F-BFD044396BCC}" destId="{7B9BE73B-6791-4E59-9CBD-03BCCDD45CA7}" srcOrd="0" destOrd="0" presId="urn:microsoft.com/office/officeart/2005/8/layout/cycle3"/>
    <dgm:cxn modelId="{6666E657-4CFC-454E-9AFD-81ED2D562A4B}" type="presOf" srcId="{1A6954EF-4C7F-4E56-ACB4-5DDCA59F0A2B}" destId="{CD65DCA1-77F2-4E5E-BD67-CCB876849BF6}" srcOrd="0" destOrd="0" presId="urn:microsoft.com/office/officeart/2005/8/layout/cycle3"/>
    <dgm:cxn modelId="{984DACD9-98E9-4753-8D13-A602C908847E}" type="presOf" srcId="{B45D0E9E-B380-4446-BD84-8A39A0FB4137}" destId="{49B62F96-EF18-4201-8043-2C9BC8577ABE}" srcOrd="0" destOrd="0" presId="urn:microsoft.com/office/officeart/2005/8/layout/cycle3"/>
    <dgm:cxn modelId="{956C184B-6F7D-4E33-BED6-39F268F44B14}" srcId="{C9C44B21-DB18-408C-B1D9-53A3B818D073}" destId="{8B700DB9-C5CC-4614-9DE6-7A69188EA8C7}" srcOrd="1" destOrd="0" parTransId="{6B8A6DC7-400E-4970-A34E-3BACBB139539}" sibTransId="{E62B6C93-A8AA-4764-9F8D-7366436D1EC3}"/>
    <dgm:cxn modelId="{E2C9C9F3-261C-4675-A0C1-3EA9A25AB567}" srcId="{C9C44B21-DB18-408C-B1D9-53A3B818D073}" destId="{618C6188-F999-499F-962A-4F204720E62F}" srcOrd="7" destOrd="0" parTransId="{4F791702-1188-421A-9EDF-FE04C3802E8D}" sibTransId="{5B064B52-6875-4D93-A2BA-711F74F18118}"/>
    <dgm:cxn modelId="{3E9AF60D-2726-4E3C-AD3C-8C37C6767FFF}" type="presParOf" srcId="{6EC637AC-587A-437A-B17E-7B8EC1A69769}" destId="{F2B68DC6-99B3-4609-A67C-E69CA02384A2}" srcOrd="0" destOrd="0" presId="urn:microsoft.com/office/officeart/2005/8/layout/cycle3"/>
    <dgm:cxn modelId="{69C2D3FF-3103-4EA9-AAAD-E5373EBAFDB2}" type="presParOf" srcId="{F2B68DC6-99B3-4609-A67C-E69CA02384A2}" destId="{7B9BE73B-6791-4E59-9CBD-03BCCDD45CA7}" srcOrd="0" destOrd="0" presId="urn:microsoft.com/office/officeart/2005/8/layout/cycle3"/>
    <dgm:cxn modelId="{21EA5D49-FDD1-45EE-A0FB-5F384E8856A0}" type="presParOf" srcId="{F2B68DC6-99B3-4609-A67C-E69CA02384A2}" destId="{09265105-5C98-4296-B600-48317D480664}" srcOrd="1" destOrd="0" presId="urn:microsoft.com/office/officeart/2005/8/layout/cycle3"/>
    <dgm:cxn modelId="{33ACC422-187A-496B-865A-AEF945ED1885}" type="presParOf" srcId="{F2B68DC6-99B3-4609-A67C-E69CA02384A2}" destId="{599F5B58-C801-496C-8244-F14502C884BB}" srcOrd="2" destOrd="0" presId="urn:microsoft.com/office/officeart/2005/8/layout/cycle3"/>
    <dgm:cxn modelId="{F7F2B425-E0AF-4654-858F-032E79008B2A}" type="presParOf" srcId="{F2B68DC6-99B3-4609-A67C-E69CA02384A2}" destId="{18710CB9-50D2-4737-BE56-082B8039DE58}" srcOrd="3" destOrd="0" presId="urn:microsoft.com/office/officeart/2005/8/layout/cycle3"/>
    <dgm:cxn modelId="{E959D843-D8B8-4555-A466-DD6360D22741}" type="presParOf" srcId="{F2B68DC6-99B3-4609-A67C-E69CA02384A2}" destId="{E60FA1ED-41E8-44CF-B96F-4DEFA1D0098B}" srcOrd="4" destOrd="0" presId="urn:microsoft.com/office/officeart/2005/8/layout/cycle3"/>
    <dgm:cxn modelId="{4D8F86B4-95D5-4B40-BD20-030C35F75543}" type="presParOf" srcId="{F2B68DC6-99B3-4609-A67C-E69CA02384A2}" destId="{54ECF2F6-959F-48E8-A879-720D4A9D93B1}" srcOrd="5" destOrd="0" presId="urn:microsoft.com/office/officeart/2005/8/layout/cycle3"/>
    <dgm:cxn modelId="{67F47533-FD2F-4A71-8214-8A7353D664E5}" type="presParOf" srcId="{F2B68DC6-99B3-4609-A67C-E69CA02384A2}" destId="{CD65DCA1-77F2-4E5E-BD67-CCB876849BF6}" srcOrd="6" destOrd="0" presId="urn:microsoft.com/office/officeart/2005/8/layout/cycle3"/>
    <dgm:cxn modelId="{C3B72EA8-1127-40DB-8B2A-2CCCE51398C1}" type="presParOf" srcId="{F2B68DC6-99B3-4609-A67C-E69CA02384A2}" destId="{49B62F96-EF18-4201-8043-2C9BC8577ABE}" srcOrd="7" destOrd="0" presId="urn:microsoft.com/office/officeart/2005/8/layout/cycle3"/>
    <dgm:cxn modelId="{BD2008CC-3F20-4D60-AE80-01BABDAC6611}" type="presParOf" srcId="{F2B68DC6-99B3-4609-A67C-E69CA02384A2}" destId="{BD54C960-CE38-4F74-8C45-F69C4352AC36}"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C1EDD2-13F0-4992-91E6-FD833DBACF1C}" type="doc">
      <dgm:prSet loTypeId="urn:microsoft.com/office/officeart/2005/8/layout/cycle3" loCatId="cycle" qsTypeId="urn:microsoft.com/office/officeart/2005/8/quickstyle/3d3" qsCatId="3D" csTypeId="urn:microsoft.com/office/officeart/2005/8/colors/accent0_3" csCatId="mainScheme" phldr="1"/>
      <dgm:spPr/>
      <dgm:t>
        <a:bodyPr/>
        <a:lstStyle/>
        <a:p>
          <a:endParaRPr lang="en-US"/>
        </a:p>
      </dgm:t>
    </dgm:pt>
    <dgm:pt modelId="{38A6DEE2-FBD0-4D2D-9F13-BAADA6F4BDF1}">
      <dgm:prSet phldrT="[Text]"/>
      <dgm:spPr/>
      <dgm:t>
        <a:bodyPr/>
        <a:lstStyle/>
        <a:p>
          <a:r>
            <a:rPr lang="en-US" dirty="0">
              <a:latin typeface="Century Gothic" panose="020B0502020202020204" pitchFamily="34" charset="0"/>
            </a:rPr>
            <a:t>Corporate Culture</a:t>
          </a:r>
        </a:p>
      </dgm:t>
    </dgm:pt>
    <dgm:pt modelId="{E24DB253-EF23-4477-A840-C4AFF658E6E1}" type="parTrans" cxnId="{5E750095-EF10-4D48-A1DF-8D3A588E3118}">
      <dgm:prSet/>
      <dgm:spPr/>
      <dgm:t>
        <a:bodyPr/>
        <a:lstStyle/>
        <a:p>
          <a:endParaRPr lang="en-US"/>
        </a:p>
      </dgm:t>
    </dgm:pt>
    <dgm:pt modelId="{2CEB7B90-F9E3-43CF-8E06-6851324FB523}" type="sibTrans" cxnId="{5E750095-EF10-4D48-A1DF-8D3A588E3118}">
      <dgm:prSet/>
      <dgm:spPr/>
      <dgm:t>
        <a:bodyPr/>
        <a:lstStyle/>
        <a:p>
          <a:endParaRPr lang="en-US"/>
        </a:p>
      </dgm:t>
    </dgm:pt>
    <dgm:pt modelId="{D2126667-46AA-4217-ADB7-24CBDDC6276B}">
      <dgm:prSet phldrT="[Text]"/>
      <dgm:spPr/>
      <dgm:t>
        <a:bodyPr/>
        <a:lstStyle/>
        <a:p>
          <a:r>
            <a:rPr lang="en-US" dirty="0">
              <a:latin typeface="Century Gothic" panose="020B0502020202020204" pitchFamily="34" charset="0"/>
            </a:rPr>
            <a:t>Education</a:t>
          </a:r>
        </a:p>
      </dgm:t>
    </dgm:pt>
    <dgm:pt modelId="{A1AAEB37-D0EB-4707-B16D-F83D5F08FCA4}" type="parTrans" cxnId="{43904C48-F868-41ED-A3FB-EA926967C011}">
      <dgm:prSet/>
      <dgm:spPr/>
      <dgm:t>
        <a:bodyPr/>
        <a:lstStyle/>
        <a:p>
          <a:endParaRPr lang="en-US"/>
        </a:p>
      </dgm:t>
    </dgm:pt>
    <dgm:pt modelId="{737C8852-4112-4311-B8A0-B61957308C90}" type="sibTrans" cxnId="{43904C48-F868-41ED-A3FB-EA926967C011}">
      <dgm:prSet/>
      <dgm:spPr/>
      <dgm:t>
        <a:bodyPr/>
        <a:lstStyle/>
        <a:p>
          <a:endParaRPr lang="en-US"/>
        </a:p>
      </dgm:t>
    </dgm:pt>
    <dgm:pt modelId="{2FC484DA-A89D-4A5B-991F-CC77B85D15D2}">
      <dgm:prSet phldrT="[Text]"/>
      <dgm:spPr/>
      <dgm:t>
        <a:bodyPr/>
        <a:lstStyle/>
        <a:p>
          <a:r>
            <a:rPr lang="en-US" dirty="0">
              <a:latin typeface="Century Gothic" panose="020B0502020202020204" pitchFamily="34" charset="0"/>
            </a:rPr>
            <a:t>Awareness</a:t>
          </a:r>
        </a:p>
      </dgm:t>
    </dgm:pt>
    <dgm:pt modelId="{D7A92EEF-9A11-4769-9FA4-0F8E4DFE2D45}" type="parTrans" cxnId="{C223FB5F-B633-4735-8CEC-2769D3B66510}">
      <dgm:prSet/>
      <dgm:spPr/>
      <dgm:t>
        <a:bodyPr/>
        <a:lstStyle/>
        <a:p>
          <a:endParaRPr lang="en-US"/>
        </a:p>
      </dgm:t>
    </dgm:pt>
    <dgm:pt modelId="{4CAB0987-8943-4D84-9444-813ADC2522F6}" type="sibTrans" cxnId="{C223FB5F-B633-4735-8CEC-2769D3B66510}">
      <dgm:prSet/>
      <dgm:spPr/>
      <dgm:t>
        <a:bodyPr/>
        <a:lstStyle/>
        <a:p>
          <a:endParaRPr lang="en-US"/>
        </a:p>
      </dgm:t>
    </dgm:pt>
    <dgm:pt modelId="{285D26BD-06FD-478F-9678-7CB4B8F6F9BA}">
      <dgm:prSet phldrT="[Text]"/>
      <dgm:spPr/>
      <dgm:t>
        <a:bodyPr/>
        <a:lstStyle/>
        <a:p>
          <a:r>
            <a:rPr lang="en-US" dirty="0">
              <a:latin typeface="Century Gothic" panose="020B0502020202020204" pitchFamily="34" charset="0"/>
            </a:rPr>
            <a:t>Trust</a:t>
          </a:r>
        </a:p>
      </dgm:t>
    </dgm:pt>
    <dgm:pt modelId="{1CEE7084-4E48-417C-8FFE-07E983A7F923}" type="parTrans" cxnId="{BB10A5A1-78C2-4B53-B764-B87FDFFC9C48}">
      <dgm:prSet/>
      <dgm:spPr/>
      <dgm:t>
        <a:bodyPr/>
        <a:lstStyle/>
        <a:p>
          <a:endParaRPr lang="en-US"/>
        </a:p>
      </dgm:t>
    </dgm:pt>
    <dgm:pt modelId="{76CB8937-45F1-46DD-A9B0-82A11B454CDD}" type="sibTrans" cxnId="{BB10A5A1-78C2-4B53-B764-B87FDFFC9C48}">
      <dgm:prSet/>
      <dgm:spPr/>
      <dgm:t>
        <a:bodyPr/>
        <a:lstStyle/>
        <a:p>
          <a:endParaRPr lang="en-US"/>
        </a:p>
      </dgm:t>
    </dgm:pt>
    <dgm:pt modelId="{2ABF9606-EE2D-4D4A-8A08-5C63445B75FB}">
      <dgm:prSet phldrT="[Text]"/>
      <dgm:spPr/>
      <dgm:t>
        <a:bodyPr/>
        <a:lstStyle/>
        <a:p>
          <a:r>
            <a:rPr lang="en-US" dirty="0">
              <a:latin typeface="Century Gothic" panose="020B0502020202020204" pitchFamily="34" charset="0"/>
            </a:rPr>
            <a:t>Engagement</a:t>
          </a:r>
        </a:p>
      </dgm:t>
    </dgm:pt>
    <dgm:pt modelId="{620B89AF-9F5E-4AAA-A062-DA5033756A13}" type="parTrans" cxnId="{F8259C99-7A33-49DF-AC0B-550255B89503}">
      <dgm:prSet/>
      <dgm:spPr/>
      <dgm:t>
        <a:bodyPr/>
        <a:lstStyle/>
        <a:p>
          <a:endParaRPr lang="en-US"/>
        </a:p>
      </dgm:t>
    </dgm:pt>
    <dgm:pt modelId="{E2A71B08-7D61-4F58-8017-12DCC2D38BA7}" type="sibTrans" cxnId="{F8259C99-7A33-49DF-AC0B-550255B89503}">
      <dgm:prSet/>
      <dgm:spPr/>
      <dgm:t>
        <a:bodyPr/>
        <a:lstStyle/>
        <a:p>
          <a:endParaRPr lang="en-US"/>
        </a:p>
      </dgm:t>
    </dgm:pt>
    <dgm:pt modelId="{17CE2931-D4E3-4B1D-9E6B-5726491D7BC9}">
      <dgm:prSet/>
      <dgm:spPr/>
      <dgm:t>
        <a:bodyPr/>
        <a:lstStyle/>
        <a:p>
          <a:r>
            <a:rPr lang="en-US" dirty="0">
              <a:latin typeface="Century Gothic" panose="020B0502020202020204" pitchFamily="34" charset="0"/>
            </a:rPr>
            <a:t>Accountability</a:t>
          </a:r>
        </a:p>
      </dgm:t>
    </dgm:pt>
    <dgm:pt modelId="{AFEB2472-DB7F-49B4-A8B4-4827D305BA1A}" type="parTrans" cxnId="{A479AB0E-FD97-48C5-95BF-409F517BE8BD}">
      <dgm:prSet/>
      <dgm:spPr/>
      <dgm:t>
        <a:bodyPr/>
        <a:lstStyle/>
        <a:p>
          <a:endParaRPr lang="en-US"/>
        </a:p>
      </dgm:t>
    </dgm:pt>
    <dgm:pt modelId="{BDA9A7E9-8B16-4621-9B1D-1597FE11605C}" type="sibTrans" cxnId="{A479AB0E-FD97-48C5-95BF-409F517BE8BD}">
      <dgm:prSet/>
      <dgm:spPr/>
      <dgm:t>
        <a:bodyPr/>
        <a:lstStyle/>
        <a:p>
          <a:endParaRPr lang="en-US"/>
        </a:p>
      </dgm:t>
    </dgm:pt>
    <dgm:pt modelId="{B1C9DB81-C8DE-4F33-8FAC-9DB81620E415}" type="pres">
      <dgm:prSet presAssocID="{E2C1EDD2-13F0-4992-91E6-FD833DBACF1C}" presName="Name0" presStyleCnt="0">
        <dgm:presLayoutVars>
          <dgm:dir/>
          <dgm:resizeHandles val="exact"/>
        </dgm:presLayoutVars>
      </dgm:prSet>
      <dgm:spPr/>
      <dgm:t>
        <a:bodyPr/>
        <a:lstStyle/>
        <a:p>
          <a:endParaRPr lang="en-US"/>
        </a:p>
      </dgm:t>
    </dgm:pt>
    <dgm:pt modelId="{547AFE6C-F25E-4FD0-8D8A-B0620B46E84D}" type="pres">
      <dgm:prSet presAssocID="{E2C1EDD2-13F0-4992-91E6-FD833DBACF1C}" presName="cycle" presStyleCnt="0"/>
      <dgm:spPr/>
    </dgm:pt>
    <dgm:pt modelId="{6AC12B3F-48ED-4339-BC76-8ED47A59E131}" type="pres">
      <dgm:prSet presAssocID="{38A6DEE2-FBD0-4D2D-9F13-BAADA6F4BDF1}" presName="nodeFirstNode" presStyleLbl="node1" presStyleIdx="0" presStyleCnt="6">
        <dgm:presLayoutVars>
          <dgm:bulletEnabled val="1"/>
        </dgm:presLayoutVars>
      </dgm:prSet>
      <dgm:spPr/>
      <dgm:t>
        <a:bodyPr/>
        <a:lstStyle/>
        <a:p>
          <a:endParaRPr lang="en-US"/>
        </a:p>
      </dgm:t>
    </dgm:pt>
    <dgm:pt modelId="{24907268-BA84-4E39-8824-5E1381783487}" type="pres">
      <dgm:prSet presAssocID="{2CEB7B90-F9E3-43CF-8E06-6851324FB523}" presName="sibTransFirstNode" presStyleLbl="bgShp" presStyleIdx="0" presStyleCnt="1"/>
      <dgm:spPr/>
      <dgm:t>
        <a:bodyPr/>
        <a:lstStyle/>
        <a:p>
          <a:endParaRPr lang="en-US"/>
        </a:p>
      </dgm:t>
    </dgm:pt>
    <dgm:pt modelId="{AD4A2365-5F6F-4B09-864A-209FDC0CAD46}" type="pres">
      <dgm:prSet presAssocID="{D2126667-46AA-4217-ADB7-24CBDDC6276B}" presName="nodeFollowingNodes" presStyleLbl="node1" presStyleIdx="1" presStyleCnt="6">
        <dgm:presLayoutVars>
          <dgm:bulletEnabled val="1"/>
        </dgm:presLayoutVars>
      </dgm:prSet>
      <dgm:spPr/>
      <dgm:t>
        <a:bodyPr/>
        <a:lstStyle/>
        <a:p>
          <a:endParaRPr lang="en-US"/>
        </a:p>
      </dgm:t>
    </dgm:pt>
    <dgm:pt modelId="{521B2C89-4B80-4A04-BECD-F8011E875EDC}" type="pres">
      <dgm:prSet presAssocID="{2FC484DA-A89D-4A5B-991F-CC77B85D15D2}" presName="nodeFollowingNodes" presStyleLbl="node1" presStyleIdx="2" presStyleCnt="6">
        <dgm:presLayoutVars>
          <dgm:bulletEnabled val="1"/>
        </dgm:presLayoutVars>
      </dgm:prSet>
      <dgm:spPr/>
      <dgm:t>
        <a:bodyPr/>
        <a:lstStyle/>
        <a:p>
          <a:endParaRPr lang="en-US"/>
        </a:p>
      </dgm:t>
    </dgm:pt>
    <dgm:pt modelId="{865F0102-40B4-4154-B587-6D61BA3DE402}" type="pres">
      <dgm:prSet presAssocID="{285D26BD-06FD-478F-9678-7CB4B8F6F9BA}" presName="nodeFollowingNodes" presStyleLbl="node1" presStyleIdx="3" presStyleCnt="6">
        <dgm:presLayoutVars>
          <dgm:bulletEnabled val="1"/>
        </dgm:presLayoutVars>
      </dgm:prSet>
      <dgm:spPr/>
      <dgm:t>
        <a:bodyPr/>
        <a:lstStyle/>
        <a:p>
          <a:endParaRPr lang="en-US"/>
        </a:p>
      </dgm:t>
    </dgm:pt>
    <dgm:pt modelId="{43E09BE2-50AB-4202-BA7F-5C45BBCA7E14}" type="pres">
      <dgm:prSet presAssocID="{2ABF9606-EE2D-4D4A-8A08-5C63445B75FB}" presName="nodeFollowingNodes" presStyleLbl="node1" presStyleIdx="4" presStyleCnt="6">
        <dgm:presLayoutVars>
          <dgm:bulletEnabled val="1"/>
        </dgm:presLayoutVars>
      </dgm:prSet>
      <dgm:spPr/>
      <dgm:t>
        <a:bodyPr/>
        <a:lstStyle/>
        <a:p>
          <a:endParaRPr lang="en-US"/>
        </a:p>
      </dgm:t>
    </dgm:pt>
    <dgm:pt modelId="{DDC6615C-B81F-4102-B7AF-45A66A0D28F1}" type="pres">
      <dgm:prSet presAssocID="{17CE2931-D4E3-4B1D-9E6B-5726491D7BC9}" presName="nodeFollowingNodes" presStyleLbl="node1" presStyleIdx="5" presStyleCnt="6">
        <dgm:presLayoutVars>
          <dgm:bulletEnabled val="1"/>
        </dgm:presLayoutVars>
      </dgm:prSet>
      <dgm:spPr/>
      <dgm:t>
        <a:bodyPr/>
        <a:lstStyle/>
        <a:p>
          <a:endParaRPr lang="en-US"/>
        </a:p>
      </dgm:t>
    </dgm:pt>
  </dgm:ptLst>
  <dgm:cxnLst>
    <dgm:cxn modelId="{43904C48-F868-41ED-A3FB-EA926967C011}" srcId="{E2C1EDD2-13F0-4992-91E6-FD833DBACF1C}" destId="{D2126667-46AA-4217-ADB7-24CBDDC6276B}" srcOrd="1" destOrd="0" parTransId="{A1AAEB37-D0EB-4707-B16D-F83D5F08FCA4}" sibTransId="{737C8852-4112-4311-B8A0-B61957308C90}"/>
    <dgm:cxn modelId="{A479AB0E-FD97-48C5-95BF-409F517BE8BD}" srcId="{E2C1EDD2-13F0-4992-91E6-FD833DBACF1C}" destId="{17CE2931-D4E3-4B1D-9E6B-5726491D7BC9}" srcOrd="5" destOrd="0" parTransId="{AFEB2472-DB7F-49B4-A8B4-4827D305BA1A}" sibTransId="{BDA9A7E9-8B16-4621-9B1D-1597FE11605C}"/>
    <dgm:cxn modelId="{D54D28F0-60F1-4437-8A69-99B205100699}" type="presOf" srcId="{2CEB7B90-F9E3-43CF-8E06-6851324FB523}" destId="{24907268-BA84-4E39-8824-5E1381783487}" srcOrd="0" destOrd="0" presId="urn:microsoft.com/office/officeart/2005/8/layout/cycle3"/>
    <dgm:cxn modelId="{853B81F2-9990-4E6C-B977-3A43972E4673}" type="presOf" srcId="{38A6DEE2-FBD0-4D2D-9F13-BAADA6F4BDF1}" destId="{6AC12B3F-48ED-4339-BC76-8ED47A59E131}" srcOrd="0" destOrd="0" presId="urn:microsoft.com/office/officeart/2005/8/layout/cycle3"/>
    <dgm:cxn modelId="{22F8C323-99EA-4BB0-B792-C907E6D0756B}" type="presOf" srcId="{17CE2931-D4E3-4B1D-9E6B-5726491D7BC9}" destId="{DDC6615C-B81F-4102-B7AF-45A66A0D28F1}" srcOrd="0" destOrd="0" presId="urn:microsoft.com/office/officeart/2005/8/layout/cycle3"/>
    <dgm:cxn modelId="{CC617903-373A-4205-A7AF-DBD9E33BC120}" type="presOf" srcId="{D2126667-46AA-4217-ADB7-24CBDDC6276B}" destId="{AD4A2365-5F6F-4B09-864A-209FDC0CAD46}" srcOrd="0" destOrd="0" presId="urn:microsoft.com/office/officeart/2005/8/layout/cycle3"/>
    <dgm:cxn modelId="{6DD3692E-0E0F-4065-B357-0508D45B2BB9}" type="presOf" srcId="{2FC484DA-A89D-4A5B-991F-CC77B85D15D2}" destId="{521B2C89-4B80-4A04-BECD-F8011E875EDC}" srcOrd="0" destOrd="0" presId="urn:microsoft.com/office/officeart/2005/8/layout/cycle3"/>
    <dgm:cxn modelId="{B25DD802-78D4-4265-A3E7-F456C1353F9D}" type="presOf" srcId="{2ABF9606-EE2D-4D4A-8A08-5C63445B75FB}" destId="{43E09BE2-50AB-4202-BA7F-5C45BBCA7E14}" srcOrd="0" destOrd="0" presId="urn:microsoft.com/office/officeart/2005/8/layout/cycle3"/>
    <dgm:cxn modelId="{F8259C99-7A33-49DF-AC0B-550255B89503}" srcId="{E2C1EDD2-13F0-4992-91E6-FD833DBACF1C}" destId="{2ABF9606-EE2D-4D4A-8A08-5C63445B75FB}" srcOrd="4" destOrd="0" parTransId="{620B89AF-9F5E-4AAA-A062-DA5033756A13}" sibTransId="{E2A71B08-7D61-4F58-8017-12DCC2D38BA7}"/>
    <dgm:cxn modelId="{0B40447E-FFAE-49FD-9D51-2BC1BC0947CE}" type="presOf" srcId="{285D26BD-06FD-478F-9678-7CB4B8F6F9BA}" destId="{865F0102-40B4-4154-B587-6D61BA3DE402}" srcOrd="0" destOrd="0" presId="urn:microsoft.com/office/officeart/2005/8/layout/cycle3"/>
    <dgm:cxn modelId="{C223FB5F-B633-4735-8CEC-2769D3B66510}" srcId="{E2C1EDD2-13F0-4992-91E6-FD833DBACF1C}" destId="{2FC484DA-A89D-4A5B-991F-CC77B85D15D2}" srcOrd="2" destOrd="0" parTransId="{D7A92EEF-9A11-4769-9FA4-0F8E4DFE2D45}" sibTransId="{4CAB0987-8943-4D84-9444-813ADC2522F6}"/>
    <dgm:cxn modelId="{BB10A5A1-78C2-4B53-B764-B87FDFFC9C48}" srcId="{E2C1EDD2-13F0-4992-91E6-FD833DBACF1C}" destId="{285D26BD-06FD-478F-9678-7CB4B8F6F9BA}" srcOrd="3" destOrd="0" parTransId="{1CEE7084-4E48-417C-8FFE-07E983A7F923}" sibTransId="{76CB8937-45F1-46DD-A9B0-82A11B454CDD}"/>
    <dgm:cxn modelId="{5E750095-EF10-4D48-A1DF-8D3A588E3118}" srcId="{E2C1EDD2-13F0-4992-91E6-FD833DBACF1C}" destId="{38A6DEE2-FBD0-4D2D-9F13-BAADA6F4BDF1}" srcOrd="0" destOrd="0" parTransId="{E24DB253-EF23-4477-A840-C4AFF658E6E1}" sibTransId="{2CEB7B90-F9E3-43CF-8E06-6851324FB523}"/>
    <dgm:cxn modelId="{212728BA-AF9F-468C-9AE1-61CDB9B6FB1A}" type="presOf" srcId="{E2C1EDD2-13F0-4992-91E6-FD833DBACF1C}" destId="{B1C9DB81-C8DE-4F33-8FAC-9DB81620E415}" srcOrd="0" destOrd="0" presId="urn:microsoft.com/office/officeart/2005/8/layout/cycle3"/>
    <dgm:cxn modelId="{036513CE-865E-4957-83D6-E3739E18D42A}" type="presParOf" srcId="{B1C9DB81-C8DE-4F33-8FAC-9DB81620E415}" destId="{547AFE6C-F25E-4FD0-8D8A-B0620B46E84D}" srcOrd="0" destOrd="0" presId="urn:microsoft.com/office/officeart/2005/8/layout/cycle3"/>
    <dgm:cxn modelId="{9DF04D72-673C-4629-886D-347D27C44E42}" type="presParOf" srcId="{547AFE6C-F25E-4FD0-8D8A-B0620B46E84D}" destId="{6AC12B3F-48ED-4339-BC76-8ED47A59E131}" srcOrd="0" destOrd="0" presId="urn:microsoft.com/office/officeart/2005/8/layout/cycle3"/>
    <dgm:cxn modelId="{380FA148-51EE-4971-8A0F-8F5E7CACC16B}" type="presParOf" srcId="{547AFE6C-F25E-4FD0-8D8A-B0620B46E84D}" destId="{24907268-BA84-4E39-8824-5E1381783487}" srcOrd="1" destOrd="0" presId="urn:microsoft.com/office/officeart/2005/8/layout/cycle3"/>
    <dgm:cxn modelId="{A208130E-EA97-44FC-AABE-E5F5B1489648}" type="presParOf" srcId="{547AFE6C-F25E-4FD0-8D8A-B0620B46E84D}" destId="{AD4A2365-5F6F-4B09-864A-209FDC0CAD46}" srcOrd="2" destOrd="0" presId="urn:microsoft.com/office/officeart/2005/8/layout/cycle3"/>
    <dgm:cxn modelId="{1EBCA0E1-A1FE-4E35-9C2F-C89BDEFED80A}" type="presParOf" srcId="{547AFE6C-F25E-4FD0-8D8A-B0620B46E84D}" destId="{521B2C89-4B80-4A04-BECD-F8011E875EDC}" srcOrd="3" destOrd="0" presId="urn:microsoft.com/office/officeart/2005/8/layout/cycle3"/>
    <dgm:cxn modelId="{5FD6A1EE-8A63-475B-A4C7-85B990C72486}" type="presParOf" srcId="{547AFE6C-F25E-4FD0-8D8A-B0620B46E84D}" destId="{865F0102-40B4-4154-B587-6D61BA3DE402}" srcOrd="4" destOrd="0" presId="urn:microsoft.com/office/officeart/2005/8/layout/cycle3"/>
    <dgm:cxn modelId="{C7FC5454-510C-4D76-B9EE-38EFEC0D86C5}" type="presParOf" srcId="{547AFE6C-F25E-4FD0-8D8A-B0620B46E84D}" destId="{43E09BE2-50AB-4202-BA7F-5C45BBCA7E14}" srcOrd="5" destOrd="0" presId="urn:microsoft.com/office/officeart/2005/8/layout/cycle3"/>
    <dgm:cxn modelId="{B9FDBF4D-7D2F-42FB-8BAA-24C9BADAF9B2}" type="presParOf" srcId="{547AFE6C-F25E-4FD0-8D8A-B0620B46E84D}" destId="{DDC6615C-B81F-4102-B7AF-45A66A0D28F1}"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07268-BA84-4E39-8824-5E1381783487}">
      <dsp:nvSpPr>
        <dsp:cNvPr id="0" name=""/>
        <dsp:cNvSpPr/>
      </dsp:nvSpPr>
      <dsp:spPr>
        <a:xfrm>
          <a:off x="1256665" y="-4646"/>
          <a:ext cx="4891898" cy="4891898"/>
        </a:xfrm>
        <a:prstGeom prst="circularArrow">
          <a:avLst>
            <a:gd name="adj1" fmla="val 5274"/>
            <a:gd name="adj2" fmla="val 312630"/>
            <a:gd name="adj3" fmla="val 14239675"/>
            <a:gd name="adj4" fmla="val 17120267"/>
            <a:gd name="adj5" fmla="val 5477"/>
          </a:avLst>
        </a:prstGeom>
        <a:solidFill>
          <a:schemeClr val="dk2">
            <a:tint val="40000"/>
            <a:hueOff val="0"/>
            <a:satOff val="0"/>
            <a:lumOff val="0"/>
            <a:alphaOff val="0"/>
          </a:schemeClr>
        </a:solidFill>
        <a:ln w="12700"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AC12B3F-48ED-4339-BC76-8ED47A59E131}">
      <dsp:nvSpPr>
        <dsp:cNvPr id="0" name=""/>
        <dsp:cNvSpPr/>
      </dsp:nvSpPr>
      <dsp:spPr>
        <a:xfrm>
          <a:off x="2778769" y="1505"/>
          <a:ext cx="1847691" cy="923845"/>
        </a:xfrm>
        <a:prstGeom prst="roundRect">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Century Gothic" panose="020B0502020202020204" pitchFamily="34" charset="0"/>
            </a:rPr>
            <a:t>Corporate Culture</a:t>
          </a:r>
        </a:p>
      </dsp:txBody>
      <dsp:txXfrm>
        <a:off x="2823867" y="46603"/>
        <a:ext cx="1757495" cy="833649"/>
      </dsp:txXfrm>
    </dsp:sp>
    <dsp:sp modelId="{AD4A2365-5F6F-4B09-864A-209FDC0CAD46}">
      <dsp:nvSpPr>
        <dsp:cNvPr id="0" name=""/>
        <dsp:cNvSpPr/>
      </dsp:nvSpPr>
      <dsp:spPr>
        <a:xfrm>
          <a:off x="4497433" y="993777"/>
          <a:ext cx="1847691" cy="923845"/>
        </a:xfrm>
        <a:prstGeom prst="roundRect">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Century Gothic" panose="020B0502020202020204" pitchFamily="34" charset="0"/>
            </a:rPr>
            <a:t>Education</a:t>
          </a:r>
        </a:p>
      </dsp:txBody>
      <dsp:txXfrm>
        <a:off x="4542531" y="1038875"/>
        <a:ext cx="1757495" cy="833649"/>
      </dsp:txXfrm>
    </dsp:sp>
    <dsp:sp modelId="{521B2C89-4B80-4A04-BECD-F8011E875EDC}">
      <dsp:nvSpPr>
        <dsp:cNvPr id="0" name=""/>
        <dsp:cNvSpPr/>
      </dsp:nvSpPr>
      <dsp:spPr>
        <a:xfrm>
          <a:off x="4497433" y="2978320"/>
          <a:ext cx="1847691" cy="923845"/>
        </a:xfrm>
        <a:prstGeom prst="roundRect">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Century Gothic" panose="020B0502020202020204" pitchFamily="34" charset="0"/>
            </a:rPr>
            <a:t>Awareness</a:t>
          </a:r>
        </a:p>
      </dsp:txBody>
      <dsp:txXfrm>
        <a:off x="4542531" y="3023418"/>
        <a:ext cx="1757495" cy="833649"/>
      </dsp:txXfrm>
    </dsp:sp>
    <dsp:sp modelId="{865F0102-40B4-4154-B587-6D61BA3DE402}">
      <dsp:nvSpPr>
        <dsp:cNvPr id="0" name=""/>
        <dsp:cNvSpPr/>
      </dsp:nvSpPr>
      <dsp:spPr>
        <a:xfrm>
          <a:off x="2778769" y="3970591"/>
          <a:ext cx="1847691" cy="923845"/>
        </a:xfrm>
        <a:prstGeom prst="roundRect">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Century Gothic" panose="020B0502020202020204" pitchFamily="34" charset="0"/>
            </a:rPr>
            <a:t>Trust</a:t>
          </a:r>
        </a:p>
      </dsp:txBody>
      <dsp:txXfrm>
        <a:off x="2823867" y="4015689"/>
        <a:ext cx="1757495" cy="833649"/>
      </dsp:txXfrm>
    </dsp:sp>
    <dsp:sp modelId="{43E09BE2-50AB-4202-BA7F-5C45BBCA7E14}">
      <dsp:nvSpPr>
        <dsp:cNvPr id="0" name=""/>
        <dsp:cNvSpPr/>
      </dsp:nvSpPr>
      <dsp:spPr>
        <a:xfrm>
          <a:off x="1060104" y="2978320"/>
          <a:ext cx="1847691" cy="923845"/>
        </a:xfrm>
        <a:prstGeom prst="roundRect">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Century Gothic" panose="020B0502020202020204" pitchFamily="34" charset="0"/>
            </a:rPr>
            <a:t>Engagement</a:t>
          </a:r>
        </a:p>
      </dsp:txBody>
      <dsp:txXfrm>
        <a:off x="1105202" y="3023418"/>
        <a:ext cx="1757495" cy="833649"/>
      </dsp:txXfrm>
    </dsp:sp>
    <dsp:sp modelId="{DDC6615C-B81F-4102-B7AF-45A66A0D28F1}">
      <dsp:nvSpPr>
        <dsp:cNvPr id="0" name=""/>
        <dsp:cNvSpPr/>
      </dsp:nvSpPr>
      <dsp:spPr>
        <a:xfrm>
          <a:off x="1060104" y="993777"/>
          <a:ext cx="1847691" cy="923845"/>
        </a:xfrm>
        <a:prstGeom prst="roundRect">
          <a:avLst/>
        </a:prstGeom>
        <a:solidFill>
          <a:schemeClr val="dk2">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Century Gothic" panose="020B0502020202020204" pitchFamily="34" charset="0"/>
            </a:rPr>
            <a:t>Accountability</a:t>
          </a:r>
        </a:p>
      </dsp:txBody>
      <dsp:txXfrm>
        <a:off x="1105202" y="1038875"/>
        <a:ext cx="1757495" cy="83364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7AE025B0-8A1F-48A4-B9FC-E59CF8A4C21C}" type="datetimeFigureOut">
              <a:rPr lang="en-US" smtClean="0"/>
              <a:t>8/10/2018</a:t>
            </a:fld>
            <a:endParaRPr lang="en-US"/>
          </a:p>
        </p:txBody>
      </p:sp>
      <p:sp>
        <p:nvSpPr>
          <p:cNvPr id="4" name="Footer Placeholder 3"/>
          <p:cNvSpPr>
            <a:spLocks noGrp="1"/>
          </p:cNvSpPr>
          <p:nvPr>
            <p:ph type="ftr" sz="quarter" idx="2"/>
          </p:nvPr>
        </p:nvSpPr>
        <p:spPr>
          <a:xfrm>
            <a:off x="1"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252022B8-6393-44E9-B211-DD7D574BEFF8}" type="slidenum">
              <a:rPr lang="en-US" smtClean="0"/>
              <a:t>‹#›</a:t>
            </a:fld>
            <a:endParaRPr lang="en-US"/>
          </a:p>
        </p:txBody>
      </p:sp>
    </p:spTree>
    <p:extLst>
      <p:ext uri="{BB962C8B-B14F-4D97-AF65-F5344CB8AC3E}">
        <p14:creationId xmlns:p14="http://schemas.microsoft.com/office/powerpoint/2010/main" val="32926012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5760" units="cm"/>
          <inkml:channel name="Y" type="integer" max="1080" units="cm"/>
          <inkml:channel name="T" type="integer" max="2.14748E9" units="dev"/>
        </inkml:traceFormat>
        <inkml:channelProperties>
          <inkml:channelProperty channel="X" name="resolution" value="85.08124" units="1/cm"/>
          <inkml:channelProperty channel="Y" name="resolution" value="28.34646" units="1/cm"/>
          <inkml:channelProperty channel="T" name="resolution" value="1" units="1/dev"/>
        </inkml:channelProperties>
      </inkml:inkSource>
      <inkml:timestamp xml:id="ts0" timeString="2018-07-16T15:30:19.407"/>
    </inkml:context>
    <inkml:brush xml:id="br0">
      <inkml:brushProperty name="width" value="0.05" units="cm"/>
      <inkml:brushProperty name="height" value="0.05" units="cm"/>
      <inkml:brushProperty name="color" value="#FFFFFF"/>
      <inkml:brushProperty name="fitToCurve" value="1"/>
    </inkml:brush>
  </inkml:definitions>
  <inkml:trace contextRef="#ctx0" brushRef="#br0">0 0 0,'0'0'16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9" y="1"/>
            <a:ext cx="3011699" cy="463408"/>
          </a:xfrm>
          <a:prstGeom prst="rect">
            <a:avLst/>
          </a:prstGeom>
        </p:spPr>
        <p:txBody>
          <a:bodyPr vert="horz" lIns="92492" tIns="46246" rIns="92492" bIns="46246" rtlCol="0"/>
          <a:lstStyle>
            <a:lvl1pPr algn="r">
              <a:defRPr sz="1200"/>
            </a:lvl1pPr>
          </a:lstStyle>
          <a:p>
            <a:fld id="{D8A0EF48-FBAE-4084-8C02-7BFF2022F877}" type="datetimeFigureOut">
              <a:rPr lang="en-US" smtClean="0"/>
              <a:t>8/10/2018</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2"/>
            <a:ext cx="5560060" cy="3636704"/>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9"/>
            <a:ext cx="3011699" cy="463407"/>
          </a:xfrm>
          <a:prstGeom prst="rect">
            <a:avLst/>
          </a:prstGeom>
        </p:spPr>
        <p:txBody>
          <a:bodyPr vert="horz" lIns="92492" tIns="46246" rIns="92492" bIns="46246" rtlCol="0" anchor="b"/>
          <a:lstStyle>
            <a:lvl1pPr algn="r">
              <a:defRPr sz="1200"/>
            </a:lvl1pPr>
          </a:lstStyle>
          <a:p>
            <a:fld id="{F4855815-BDC6-4D03-B8CF-860BCCA4D301}" type="slidenum">
              <a:rPr lang="en-US" smtClean="0"/>
              <a:t>‹#›</a:t>
            </a:fld>
            <a:endParaRPr lang="en-US"/>
          </a:p>
        </p:txBody>
      </p:sp>
    </p:spTree>
    <p:extLst>
      <p:ext uri="{BB962C8B-B14F-4D97-AF65-F5344CB8AC3E}">
        <p14:creationId xmlns:p14="http://schemas.microsoft.com/office/powerpoint/2010/main" val="258174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 xmlns:a16="http://schemas.microsoft.com/office/drawing/2014/main" id="{44AC6739-AAC1-4D84-B721-4739A2D6AB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 xmlns:a16="http://schemas.microsoft.com/office/drawing/2014/main" id="{7E996732-39C6-4290-BDA2-BEE823469ED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sz="1600" dirty="0"/>
          </a:p>
          <a:p>
            <a:pPr>
              <a:defRPr/>
            </a:pPr>
            <a:endParaRPr lang="en-US" altLang="en-US" dirty="0"/>
          </a:p>
        </p:txBody>
      </p:sp>
      <p:sp>
        <p:nvSpPr>
          <p:cNvPr id="11268" name="Slide Number Placeholder 3">
            <a:extLst>
              <a:ext uri="{FF2B5EF4-FFF2-40B4-BE49-F238E27FC236}">
                <a16:creationId xmlns="" xmlns:a16="http://schemas.microsoft.com/office/drawing/2014/main" id="{3EFA3A47-2693-4D9D-9E3C-A4D695F8C8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494" indent="-289036">
              <a:spcBef>
                <a:spcPct val="30000"/>
              </a:spcBef>
              <a:defRPr sz="1200">
                <a:solidFill>
                  <a:schemeClr val="tx1"/>
                </a:solidFill>
                <a:latin typeface="Calibri" panose="020F0502020204030204" pitchFamily="34" charset="0"/>
              </a:defRPr>
            </a:lvl2pPr>
            <a:lvl3pPr marL="1156145" indent="-231229">
              <a:spcBef>
                <a:spcPct val="30000"/>
              </a:spcBef>
              <a:defRPr sz="1200">
                <a:solidFill>
                  <a:schemeClr val="tx1"/>
                </a:solidFill>
                <a:latin typeface="Calibri" panose="020F0502020204030204" pitchFamily="34" charset="0"/>
              </a:defRPr>
            </a:lvl3pPr>
            <a:lvl4pPr marL="1618602" indent="-231229">
              <a:spcBef>
                <a:spcPct val="30000"/>
              </a:spcBef>
              <a:defRPr sz="1200">
                <a:solidFill>
                  <a:schemeClr val="tx1"/>
                </a:solidFill>
                <a:latin typeface="Calibri" panose="020F0502020204030204" pitchFamily="34" charset="0"/>
              </a:defRPr>
            </a:lvl4pPr>
            <a:lvl5pPr marL="2081060" indent="-231229">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defTabSz="924916" fontAlgn="base">
              <a:spcBef>
                <a:spcPct val="0"/>
              </a:spcBef>
              <a:spcAft>
                <a:spcPct val="0"/>
              </a:spcAft>
              <a:defRPr/>
            </a:pPr>
            <a:fld id="{C4AE64C6-912A-4AE4-926D-DC6D80A88298}" type="slidenum">
              <a:rPr lang="en-US" altLang="en-US">
                <a:solidFill>
                  <a:prstClr val="black"/>
                </a:solidFill>
                <a:cs typeface="Arial" panose="020B0604020202020204" pitchFamily="34" charset="0"/>
              </a:rPr>
              <a:pPr defTabSz="924916" fontAlgn="base">
                <a:spcBef>
                  <a:spcPct val="0"/>
                </a:spcBef>
                <a:spcAft>
                  <a:spcPct val="0"/>
                </a:spcAft>
                <a:defRPr/>
              </a:pPr>
              <a:t>1</a:t>
            </a:fld>
            <a:endParaRPr lang="en-US" altLang="en-US">
              <a:solidFill>
                <a:prstClr val="black"/>
              </a:solidFill>
              <a:cs typeface="Arial" panose="020B0604020202020204" pitchFamily="34" charset="0"/>
            </a:endParaRPr>
          </a:p>
        </p:txBody>
      </p:sp>
      <p:sp>
        <p:nvSpPr>
          <p:cNvPr id="2" name="Date Placeholder 1">
            <a:extLst>
              <a:ext uri="{FF2B5EF4-FFF2-40B4-BE49-F238E27FC236}">
                <a16:creationId xmlns="" xmlns:a16="http://schemas.microsoft.com/office/drawing/2014/main" id="{E97BE508-35F1-4CC6-8067-608B2AE6AD80}"/>
              </a:ext>
            </a:extLst>
          </p:cNvPr>
          <p:cNvSpPr>
            <a:spLocks noGrp="1"/>
          </p:cNvSpPr>
          <p:nvPr>
            <p:ph type="dt" sz="quarter" idx="1"/>
          </p:nvPr>
        </p:nvSpPr>
        <p:spPr/>
        <p:txBody>
          <a:bodyPr/>
          <a:lstStyle/>
          <a:p>
            <a:pPr defTabSz="924916">
              <a:defRPr/>
            </a:pPr>
            <a:r>
              <a:rPr lang="en-US" smtClean="0">
                <a:solidFill>
                  <a:prstClr val="black"/>
                </a:solidFill>
                <a:latin typeface="Calibri"/>
              </a:rPr>
              <a:t>6/13/2013</a:t>
            </a:r>
            <a:endParaRPr lang="en-US">
              <a:solidFill>
                <a:prstClr val="black"/>
              </a:solidFill>
              <a:latin typeface="Calibri"/>
            </a:endParaRPr>
          </a:p>
        </p:txBody>
      </p:sp>
      <p:sp>
        <p:nvSpPr>
          <p:cNvPr id="3" name="Header Placeholder 2">
            <a:extLst>
              <a:ext uri="{FF2B5EF4-FFF2-40B4-BE49-F238E27FC236}">
                <a16:creationId xmlns="" xmlns:a16="http://schemas.microsoft.com/office/drawing/2014/main" id="{D1135E15-844A-4EEC-B825-B71EDA4100E7}"/>
              </a:ext>
            </a:extLst>
          </p:cNvPr>
          <p:cNvSpPr>
            <a:spLocks noGrp="1"/>
          </p:cNvSpPr>
          <p:nvPr>
            <p:ph type="hdr" sz="quarter"/>
          </p:nvPr>
        </p:nvSpPr>
        <p:spPr/>
        <p:txBody>
          <a:bodyPr/>
          <a:lstStyle/>
          <a:p>
            <a:pPr defTabSz="924916">
              <a:defRPr/>
            </a:pPr>
            <a:r>
              <a:rPr lang="en-US">
                <a:solidFill>
                  <a:prstClr val="black"/>
                </a:solidFill>
                <a:latin typeface="Calibri"/>
              </a:rPr>
              <a:t>Creating and Maintaining a Respectful Workplace: Your Role as a Leader</a:t>
            </a:r>
          </a:p>
        </p:txBody>
      </p:sp>
      <p:sp>
        <p:nvSpPr>
          <p:cNvPr id="5" name="Footer Placeholder 4">
            <a:extLst>
              <a:ext uri="{FF2B5EF4-FFF2-40B4-BE49-F238E27FC236}">
                <a16:creationId xmlns="" xmlns:a16="http://schemas.microsoft.com/office/drawing/2014/main" id="{36012E42-6544-450D-A763-D005EC2CC275}"/>
              </a:ext>
            </a:extLst>
          </p:cNvPr>
          <p:cNvSpPr>
            <a:spLocks noGrp="1"/>
          </p:cNvSpPr>
          <p:nvPr>
            <p:ph type="ftr" sz="quarter" idx="4"/>
          </p:nvPr>
        </p:nvSpPr>
        <p:spPr/>
        <p:txBody>
          <a:bodyPr/>
          <a:lstStyle/>
          <a:p>
            <a:pPr defTabSz="924916">
              <a:defRPr/>
            </a:pPr>
            <a:r>
              <a:rPr lang="en-US">
                <a:solidFill>
                  <a:prstClr val="black"/>
                </a:solidFill>
                <a:latin typeface="Calibri"/>
              </a:rPr>
              <a:t>Presented by CCI Consulting</a:t>
            </a:r>
          </a:p>
        </p:txBody>
      </p:sp>
    </p:spTree>
    <p:extLst>
      <p:ext uri="{BB962C8B-B14F-4D97-AF65-F5344CB8AC3E}">
        <p14:creationId xmlns:p14="http://schemas.microsoft.com/office/powerpoint/2010/main" val="1817972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 xmlns:a16="http://schemas.microsoft.com/office/drawing/2014/main" id="{3D21EE69-075B-4A97-8564-17EF351724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3100" indent="-289036">
              <a:defRPr>
                <a:solidFill>
                  <a:schemeClr val="tx1"/>
                </a:solidFill>
                <a:latin typeface="Arial" panose="020B0604020202020204" pitchFamily="34" charset="0"/>
                <a:cs typeface="Arial" panose="020B0604020202020204" pitchFamily="34" charset="0"/>
              </a:defRPr>
            </a:lvl2pPr>
            <a:lvl3pPr marL="1159356" indent="-231229">
              <a:defRPr>
                <a:solidFill>
                  <a:schemeClr val="tx1"/>
                </a:solidFill>
                <a:latin typeface="Arial" panose="020B0604020202020204" pitchFamily="34" charset="0"/>
                <a:cs typeface="Arial" panose="020B0604020202020204" pitchFamily="34" charset="0"/>
              </a:defRPr>
            </a:lvl3pPr>
            <a:lvl4pPr marL="1625025" indent="-231229">
              <a:defRPr>
                <a:solidFill>
                  <a:schemeClr val="tx1"/>
                </a:solidFill>
                <a:latin typeface="Arial" panose="020B0604020202020204" pitchFamily="34" charset="0"/>
                <a:cs typeface="Arial" panose="020B0604020202020204" pitchFamily="34" charset="0"/>
              </a:defRPr>
            </a:lvl4pPr>
            <a:lvl5pPr marL="2087483" indent="-231229">
              <a:defRPr>
                <a:solidFill>
                  <a:schemeClr val="tx1"/>
                </a:solidFill>
                <a:latin typeface="Arial" panose="020B0604020202020204" pitchFamily="34" charset="0"/>
                <a:cs typeface="Arial" panose="020B0604020202020204" pitchFamily="34" charset="0"/>
              </a:defRPr>
            </a:lvl5pPr>
            <a:lvl6pPr marL="254994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12399"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74857"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731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24916" fontAlgn="base">
              <a:spcBef>
                <a:spcPct val="0"/>
              </a:spcBef>
              <a:spcAft>
                <a:spcPct val="0"/>
              </a:spcAft>
              <a:defRPr/>
            </a:pPr>
            <a:fld id="{DCBE71B8-F64D-4FC9-BDAA-C7D6ECCB3DF1}" type="slidenum">
              <a:rPr lang="en-US" altLang="en-US">
                <a:solidFill>
                  <a:srgbClr val="000000"/>
                </a:solidFill>
                <a:latin typeface="Times New Roman" panose="02020603050405020304" pitchFamily="18" charset="0"/>
              </a:rPr>
              <a:pPr defTabSz="924916" fontAlgn="base">
                <a:spcBef>
                  <a:spcPct val="0"/>
                </a:spcBef>
                <a:spcAft>
                  <a:spcPct val="0"/>
                </a:spcAft>
                <a:defRPr/>
              </a:pPr>
              <a:t>11</a:t>
            </a:fld>
            <a:endParaRPr lang="en-US" altLang="en-US">
              <a:solidFill>
                <a:srgbClr val="000000"/>
              </a:solidFill>
              <a:latin typeface="Times New Roman" panose="02020603050405020304" pitchFamily="18" charset="0"/>
            </a:endParaRPr>
          </a:p>
        </p:txBody>
      </p:sp>
      <p:sp>
        <p:nvSpPr>
          <p:cNvPr id="23555" name="Rectangle 6">
            <a:extLst>
              <a:ext uri="{FF2B5EF4-FFF2-40B4-BE49-F238E27FC236}">
                <a16:creationId xmlns="" xmlns:a16="http://schemas.microsoft.com/office/drawing/2014/main" id="{8FA5D170-7EE1-424B-9292-7E8C483263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7">
            <a:extLst>
              <a:ext uri="{FF2B5EF4-FFF2-40B4-BE49-F238E27FC236}">
                <a16:creationId xmlns="" xmlns:a16="http://schemas.microsoft.com/office/drawing/2014/main" id="{13B754AA-5C28-41CD-980D-C92AB43699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solidFill>
                  <a:srgbClr val="000000"/>
                </a:solidFill>
              </a:rPr>
              <a:t>1 minute</a:t>
            </a:r>
          </a:p>
        </p:txBody>
      </p:sp>
    </p:spTree>
    <p:extLst>
      <p:ext uri="{BB962C8B-B14F-4D97-AF65-F5344CB8AC3E}">
        <p14:creationId xmlns:p14="http://schemas.microsoft.com/office/powerpoint/2010/main" val="2281558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Table discussions</a:t>
            </a:r>
          </a:p>
        </p:txBody>
      </p:sp>
      <p:sp>
        <p:nvSpPr>
          <p:cNvPr id="4" name="Slide Number Placeholder 3"/>
          <p:cNvSpPr>
            <a:spLocks noGrp="1"/>
          </p:cNvSpPr>
          <p:nvPr>
            <p:ph type="sldNum" sz="quarter" idx="10"/>
          </p:nvPr>
        </p:nvSpPr>
        <p:spPr/>
        <p:txBody>
          <a:bodyPr/>
          <a:lstStyle/>
          <a:p>
            <a:fld id="{F4855815-BDC6-4D03-B8CF-860BCCA4D301}" type="slidenum">
              <a:rPr lang="en-US" smtClean="0"/>
              <a:t>12</a:t>
            </a:fld>
            <a:endParaRPr lang="en-US"/>
          </a:p>
        </p:txBody>
      </p:sp>
    </p:spTree>
    <p:extLst>
      <p:ext uri="{BB962C8B-B14F-4D97-AF65-F5344CB8AC3E}">
        <p14:creationId xmlns:p14="http://schemas.microsoft.com/office/powerpoint/2010/main" val="3766322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 xmlns:a16="http://schemas.microsoft.com/office/drawing/2014/main" id="{27ED194A-D62E-4076-A6B7-CD342D3B14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 xmlns:a16="http://schemas.microsoft.com/office/drawing/2014/main" id="{AA837C83-B0D3-43CB-9A45-DB110CC24F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a:extLst>
              <a:ext uri="{FF2B5EF4-FFF2-40B4-BE49-F238E27FC236}">
                <a16:creationId xmlns="" xmlns:a16="http://schemas.microsoft.com/office/drawing/2014/main" id="{C223C7E0-1B1E-45DB-A972-03A4BF2CEB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494" indent="-289036">
              <a:spcBef>
                <a:spcPct val="30000"/>
              </a:spcBef>
              <a:defRPr sz="1200">
                <a:solidFill>
                  <a:schemeClr val="tx1"/>
                </a:solidFill>
                <a:latin typeface="Calibri" panose="020F0502020204030204" pitchFamily="34" charset="0"/>
              </a:defRPr>
            </a:lvl2pPr>
            <a:lvl3pPr marL="1156145" indent="-231229">
              <a:spcBef>
                <a:spcPct val="30000"/>
              </a:spcBef>
              <a:defRPr sz="1200">
                <a:solidFill>
                  <a:schemeClr val="tx1"/>
                </a:solidFill>
                <a:latin typeface="Calibri" panose="020F0502020204030204" pitchFamily="34" charset="0"/>
              </a:defRPr>
            </a:lvl3pPr>
            <a:lvl4pPr marL="1618602" indent="-231229">
              <a:spcBef>
                <a:spcPct val="30000"/>
              </a:spcBef>
              <a:defRPr sz="1200">
                <a:solidFill>
                  <a:schemeClr val="tx1"/>
                </a:solidFill>
                <a:latin typeface="Calibri" panose="020F0502020204030204" pitchFamily="34" charset="0"/>
              </a:defRPr>
            </a:lvl4pPr>
            <a:lvl5pPr marL="2081060" indent="-231229">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defTabSz="924916" fontAlgn="base">
              <a:spcBef>
                <a:spcPct val="0"/>
              </a:spcBef>
              <a:spcAft>
                <a:spcPct val="0"/>
              </a:spcAft>
              <a:defRPr/>
            </a:pPr>
            <a:fld id="{1A0A3C1C-4019-4B80-B08B-D01F1E9B51BE}" type="slidenum">
              <a:rPr lang="en-US" altLang="en-US">
                <a:solidFill>
                  <a:prstClr val="black"/>
                </a:solidFill>
                <a:cs typeface="Arial" panose="020B0604020202020204" pitchFamily="34" charset="0"/>
              </a:rPr>
              <a:pPr defTabSz="924916" fontAlgn="base">
                <a:spcBef>
                  <a:spcPct val="0"/>
                </a:spcBef>
                <a:spcAft>
                  <a:spcPct val="0"/>
                </a:spcAft>
                <a:defRPr/>
              </a:pPr>
              <a:t>13</a:t>
            </a:fld>
            <a:endParaRPr lang="en-US" altLang="en-US">
              <a:solidFill>
                <a:prstClr val="black"/>
              </a:solidFill>
              <a:cs typeface="Arial" panose="020B0604020202020204" pitchFamily="34" charset="0"/>
            </a:endParaRPr>
          </a:p>
        </p:txBody>
      </p:sp>
      <p:sp>
        <p:nvSpPr>
          <p:cNvPr id="2" name="Date Placeholder 1">
            <a:extLst>
              <a:ext uri="{FF2B5EF4-FFF2-40B4-BE49-F238E27FC236}">
                <a16:creationId xmlns="" xmlns:a16="http://schemas.microsoft.com/office/drawing/2014/main" id="{36E08F4F-9480-41EB-BC54-4A91A9D26E67}"/>
              </a:ext>
            </a:extLst>
          </p:cNvPr>
          <p:cNvSpPr>
            <a:spLocks noGrp="1"/>
          </p:cNvSpPr>
          <p:nvPr>
            <p:ph type="dt" sz="quarter" idx="1"/>
          </p:nvPr>
        </p:nvSpPr>
        <p:spPr/>
        <p:txBody>
          <a:bodyPr/>
          <a:lstStyle/>
          <a:p>
            <a:pPr defTabSz="924916">
              <a:defRPr/>
            </a:pPr>
            <a:r>
              <a:rPr lang="en-US" smtClean="0">
                <a:solidFill>
                  <a:prstClr val="black"/>
                </a:solidFill>
                <a:latin typeface="Calibri"/>
              </a:rPr>
              <a:t>6/13/2013</a:t>
            </a:r>
            <a:endParaRPr lang="en-US">
              <a:solidFill>
                <a:prstClr val="black"/>
              </a:solidFill>
              <a:latin typeface="Calibri"/>
            </a:endParaRPr>
          </a:p>
        </p:txBody>
      </p:sp>
      <p:sp>
        <p:nvSpPr>
          <p:cNvPr id="3" name="Header Placeholder 2">
            <a:extLst>
              <a:ext uri="{FF2B5EF4-FFF2-40B4-BE49-F238E27FC236}">
                <a16:creationId xmlns="" xmlns:a16="http://schemas.microsoft.com/office/drawing/2014/main" id="{E637218E-C6EA-401A-A9E6-ED5679A567FD}"/>
              </a:ext>
            </a:extLst>
          </p:cNvPr>
          <p:cNvSpPr>
            <a:spLocks noGrp="1"/>
          </p:cNvSpPr>
          <p:nvPr>
            <p:ph type="hdr" sz="quarter"/>
          </p:nvPr>
        </p:nvSpPr>
        <p:spPr/>
        <p:txBody>
          <a:bodyPr/>
          <a:lstStyle/>
          <a:p>
            <a:pPr defTabSz="924916">
              <a:defRPr/>
            </a:pPr>
            <a:r>
              <a:rPr lang="en-US">
                <a:solidFill>
                  <a:prstClr val="black"/>
                </a:solidFill>
                <a:latin typeface="Calibri"/>
              </a:rPr>
              <a:t>Creating and Maintaining a Respectful Workplace: Your Role as a Leader</a:t>
            </a:r>
          </a:p>
        </p:txBody>
      </p:sp>
      <p:sp>
        <p:nvSpPr>
          <p:cNvPr id="5" name="Footer Placeholder 4">
            <a:extLst>
              <a:ext uri="{FF2B5EF4-FFF2-40B4-BE49-F238E27FC236}">
                <a16:creationId xmlns="" xmlns:a16="http://schemas.microsoft.com/office/drawing/2014/main" id="{C3D53F83-6413-4377-B9C0-A6E2264144E7}"/>
              </a:ext>
            </a:extLst>
          </p:cNvPr>
          <p:cNvSpPr>
            <a:spLocks noGrp="1"/>
          </p:cNvSpPr>
          <p:nvPr>
            <p:ph type="ftr" sz="quarter" idx="4"/>
          </p:nvPr>
        </p:nvSpPr>
        <p:spPr/>
        <p:txBody>
          <a:bodyPr/>
          <a:lstStyle/>
          <a:p>
            <a:pPr defTabSz="924916">
              <a:defRPr/>
            </a:pPr>
            <a:r>
              <a:rPr lang="en-US">
                <a:solidFill>
                  <a:prstClr val="black"/>
                </a:solidFill>
                <a:latin typeface="Calibri"/>
              </a:rPr>
              <a:t>Presented by CCI Consulting</a:t>
            </a:r>
          </a:p>
        </p:txBody>
      </p:sp>
    </p:spTree>
    <p:extLst>
      <p:ext uri="{BB962C8B-B14F-4D97-AF65-F5344CB8AC3E}">
        <p14:creationId xmlns:p14="http://schemas.microsoft.com/office/powerpoint/2010/main" val="3760923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 xmlns:a16="http://schemas.microsoft.com/office/drawing/2014/main" id="{A49A1C82-F49C-48ED-83F0-E5178E0F67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 xmlns:a16="http://schemas.microsoft.com/office/drawing/2014/main" id="{7587F354-DBB9-4941-8DB0-09A806F3CE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1 minute</a:t>
            </a:r>
          </a:p>
          <a:p>
            <a:r>
              <a:rPr lang="en-US" altLang="en-US" b="1" dirty="0"/>
              <a:t> </a:t>
            </a:r>
          </a:p>
          <a:p>
            <a:r>
              <a:rPr lang="en-US" altLang="en-US" b="1" dirty="0"/>
              <a:t>Note that there are women mentioned as well in this list</a:t>
            </a:r>
          </a:p>
          <a:p>
            <a:endParaRPr lang="en-US" altLang="en-US" b="1" dirty="0"/>
          </a:p>
        </p:txBody>
      </p:sp>
      <p:sp>
        <p:nvSpPr>
          <p:cNvPr id="29700" name="Slide Number Placeholder 3">
            <a:extLst>
              <a:ext uri="{FF2B5EF4-FFF2-40B4-BE49-F238E27FC236}">
                <a16:creationId xmlns="" xmlns:a16="http://schemas.microsoft.com/office/drawing/2014/main" id="{9909600A-4AB4-42FD-9DEB-9869704E7E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494" indent="-289036">
              <a:spcBef>
                <a:spcPct val="30000"/>
              </a:spcBef>
              <a:defRPr sz="1200">
                <a:solidFill>
                  <a:schemeClr val="tx1"/>
                </a:solidFill>
                <a:latin typeface="Calibri" panose="020F0502020204030204" pitchFamily="34" charset="0"/>
              </a:defRPr>
            </a:lvl2pPr>
            <a:lvl3pPr marL="1156145" indent="-231229">
              <a:spcBef>
                <a:spcPct val="30000"/>
              </a:spcBef>
              <a:defRPr sz="1200">
                <a:solidFill>
                  <a:schemeClr val="tx1"/>
                </a:solidFill>
                <a:latin typeface="Calibri" panose="020F0502020204030204" pitchFamily="34" charset="0"/>
              </a:defRPr>
            </a:lvl3pPr>
            <a:lvl4pPr marL="1618602" indent="-231229">
              <a:spcBef>
                <a:spcPct val="30000"/>
              </a:spcBef>
              <a:defRPr sz="1200">
                <a:solidFill>
                  <a:schemeClr val="tx1"/>
                </a:solidFill>
                <a:latin typeface="Calibri" panose="020F0502020204030204" pitchFamily="34" charset="0"/>
              </a:defRPr>
            </a:lvl4pPr>
            <a:lvl5pPr marL="2081060" indent="-231229">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defTabSz="924916" fontAlgn="base">
              <a:spcBef>
                <a:spcPct val="0"/>
              </a:spcBef>
              <a:spcAft>
                <a:spcPct val="0"/>
              </a:spcAft>
              <a:defRPr/>
            </a:pPr>
            <a:fld id="{BA53F756-CEB5-4FCA-9284-C4743D7A7134}" type="slidenum">
              <a:rPr lang="en-US" altLang="en-US">
                <a:solidFill>
                  <a:prstClr val="black"/>
                </a:solidFill>
                <a:cs typeface="Arial" panose="020B0604020202020204" pitchFamily="34" charset="0"/>
              </a:rPr>
              <a:pPr defTabSz="924916" fontAlgn="base">
                <a:spcBef>
                  <a:spcPct val="0"/>
                </a:spcBef>
                <a:spcAft>
                  <a:spcPct val="0"/>
                </a:spcAft>
                <a:defRPr/>
              </a:pPr>
              <a:t>14</a:t>
            </a:fld>
            <a:endParaRPr lang="en-US" altLang="en-US">
              <a:solidFill>
                <a:prstClr val="black"/>
              </a:solidFill>
              <a:cs typeface="Arial" panose="020B0604020202020204" pitchFamily="34" charset="0"/>
            </a:endParaRPr>
          </a:p>
        </p:txBody>
      </p:sp>
      <p:sp>
        <p:nvSpPr>
          <p:cNvPr id="2" name="Date Placeholder 1">
            <a:extLst>
              <a:ext uri="{FF2B5EF4-FFF2-40B4-BE49-F238E27FC236}">
                <a16:creationId xmlns="" xmlns:a16="http://schemas.microsoft.com/office/drawing/2014/main" id="{D18C0B08-0C3B-4564-9235-6866F36B1949}"/>
              </a:ext>
            </a:extLst>
          </p:cNvPr>
          <p:cNvSpPr>
            <a:spLocks noGrp="1"/>
          </p:cNvSpPr>
          <p:nvPr>
            <p:ph type="dt" sz="quarter" idx="1"/>
          </p:nvPr>
        </p:nvSpPr>
        <p:spPr/>
        <p:txBody>
          <a:bodyPr/>
          <a:lstStyle/>
          <a:p>
            <a:pPr defTabSz="924916">
              <a:defRPr/>
            </a:pPr>
            <a:r>
              <a:rPr lang="en-US" smtClean="0">
                <a:solidFill>
                  <a:prstClr val="black"/>
                </a:solidFill>
                <a:latin typeface="Calibri"/>
              </a:rPr>
              <a:t>6/13/2013</a:t>
            </a:r>
            <a:endParaRPr lang="en-US">
              <a:solidFill>
                <a:prstClr val="black"/>
              </a:solidFill>
              <a:latin typeface="Calibri"/>
            </a:endParaRPr>
          </a:p>
        </p:txBody>
      </p:sp>
      <p:sp>
        <p:nvSpPr>
          <p:cNvPr id="3" name="Header Placeholder 2">
            <a:extLst>
              <a:ext uri="{FF2B5EF4-FFF2-40B4-BE49-F238E27FC236}">
                <a16:creationId xmlns="" xmlns:a16="http://schemas.microsoft.com/office/drawing/2014/main" id="{FF22D148-539D-4ABB-B2FF-133D0312CF3C}"/>
              </a:ext>
            </a:extLst>
          </p:cNvPr>
          <p:cNvSpPr>
            <a:spLocks noGrp="1"/>
          </p:cNvSpPr>
          <p:nvPr>
            <p:ph type="hdr" sz="quarter"/>
          </p:nvPr>
        </p:nvSpPr>
        <p:spPr/>
        <p:txBody>
          <a:bodyPr/>
          <a:lstStyle/>
          <a:p>
            <a:pPr defTabSz="924916">
              <a:defRPr/>
            </a:pPr>
            <a:r>
              <a:rPr lang="en-US">
                <a:solidFill>
                  <a:prstClr val="black"/>
                </a:solidFill>
                <a:latin typeface="Calibri"/>
              </a:rPr>
              <a:t>Creating and Maintaining a Respectful Workplace: Your Role as a Leader</a:t>
            </a:r>
          </a:p>
        </p:txBody>
      </p:sp>
      <p:sp>
        <p:nvSpPr>
          <p:cNvPr id="5" name="Footer Placeholder 4">
            <a:extLst>
              <a:ext uri="{FF2B5EF4-FFF2-40B4-BE49-F238E27FC236}">
                <a16:creationId xmlns="" xmlns:a16="http://schemas.microsoft.com/office/drawing/2014/main" id="{140108F0-F78C-4A0A-8D0C-D086DC38560D}"/>
              </a:ext>
            </a:extLst>
          </p:cNvPr>
          <p:cNvSpPr>
            <a:spLocks noGrp="1"/>
          </p:cNvSpPr>
          <p:nvPr>
            <p:ph type="ftr" sz="quarter" idx="4"/>
          </p:nvPr>
        </p:nvSpPr>
        <p:spPr/>
        <p:txBody>
          <a:bodyPr/>
          <a:lstStyle/>
          <a:p>
            <a:pPr defTabSz="924916">
              <a:defRPr/>
            </a:pPr>
            <a:r>
              <a:rPr lang="en-US">
                <a:solidFill>
                  <a:prstClr val="black"/>
                </a:solidFill>
                <a:latin typeface="Calibri"/>
              </a:rPr>
              <a:t>Presented by CCI Consulting</a:t>
            </a:r>
          </a:p>
        </p:txBody>
      </p:sp>
    </p:spTree>
    <p:extLst>
      <p:ext uri="{BB962C8B-B14F-4D97-AF65-F5344CB8AC3E}">
        <p14:creationId xmlns:p14="http://schemas.microsoft.com/office/powerpoint/2010/main" val="2672715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 xmlns:a16="http://schemas.microsoft.com/office/drawing/2014/main" id="{0D6BBF95-987B-438B-A83D-018B323A38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 xmlns:a16="http://schemas.microsoft.com/office/drawing/2014/main" id="{11D9211C-39D6-489B-8C29-8A800C1B80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 </a:t>
            </a:r>
            <a:endParaRPr lang="en-US" altLang="en-US" dirty="0"/>
          </a:p>
          <a:p>
            <a:endParaRPr lang="en-US" altLang="en-US" dirty="0"/>
          </a:p>
        </p:txBody>
      </p:sp>
      <p:sp>
        <p:nvSpPr>
          <p:cNvPr id="4" name="Header Placeholder 3">
            <a:extLst>
              <a:ext uri="{FF2B5EF4-FFF2-40B4-BE49-F238E27FC236}">
                <a16:creationId xmlns="" xmlns:a16="http://schemas.microsoft.com/office/drawing/2014/main" id="{C2078534-6FDC-4ED0-807C-AD80737EC1D4}"/>
              </a:ext>
            </a:extLst>
          </p:cNvPr>
          <p:cNvSpPr>
            <a:spLocks noGrp="1"/>
          </p:cNvSpPr>
          <p:nvPr>
            <p:ph type="hdr" sz="quarter"/>
          </p:nvPr>
        </p:nvSpPr>
        <p:spPr/>
        <p:txBody>
          <a:bodyPr/>
          <a:lstStyle/>
          <a:p>
            <a:pPr defTabSz="924916">
              <a:defRPr/>
            </a:pPr>
            <a:r>
              <a:rPr lang="en-US">
                <a:solidFill>
                  <a:prstClr val="black"/>
                </a:solidFill>
                <a:latin typeface="Calibri"/>
              </a:rPr>
              <a:t>Creating and Maintaining a Respectful Workplace: Your Role as a Leader</a:t>
            </a:r>
          </a:p>
        </p:txBody>
      </p:sp>
      <p:sp>
        <p:nvSpPr>
          <p:cNvPr id="5" name="Date Placeholder 4">
            <a:extLst>
              <a:ext uri="{FF2B5EF4-FFF2-40B4-BE49-F238E27FC236}">
                <a16:creationId xmlns="" xmlns:a16="http://schemas.microsoft.com/office/drawing/2014/main" id="{09406950-5140-467C-9E9B-057BCFB3AAC2}"/>
              </a:ext>
            </a:extLst>
          </p:cNvPr>
          <p:cNvSpPr>
            <a:spLocks noGrp="1"/>
          </p:cNvSpPr>
          <p:nvPr>
            <p:ph type="dt" sz="quarter" idx="1"/>
          </p:nvPr>
        </p:nvSpPr>
        <p:spPr/>
        <p:txBody>
          <a:bodyPr/>
          <a:lstStyle/>
          <a:p>
            <a:pPr defTabSz="924916">
              <a:defRPr/>
            </a:pPr>
            <a:r>
              <a:rPr lang="en-US" smtClean="0">
                <a:solidFill>
                  <a:prstClr val="black"/>
                </a:solidFill>
                <a:latin typeface="Calibri"/>
              </a:rPr>
              <a:t>6/13/2013</a:t>
            </a:r>
            <a:endParaRPr lang="en-US">
              <a:solidFill>
                <a:prstClr val="black"/>
              </a:solidFill>
              <a:latin typeface="Calibri"/>
            </a:endParaRPr>
          </a:p>
        </p:txBody>
      </p:sp>
      <p:sp>
        <p:nvSpPr>
          <p:cNvPr id="6" name="Footer Placeholder 5">
            <a:extLst>
              <a:ext uri="{FF2B5EF4-FFF2-40B4-BE49-F238E27FC236}">
                <a16:creationId xmlns="" xmlns:a16="http://schemas.microsoft.com/office/drawing/2014/main" id="{4CA32BCD-9869-4021-832C-B6B6EABB0E1A}"/>
              </a:ext>
            </a:extLst>
          </p:cNvPr>
          <p:cNvSpPr>
            <a:spLocks noGrp="1"/>
          </p:cNvSpPr>
          <p:nvPr>
            <p:ph type="ftr" sz="quarter" idx="4"/>
          </p:nvPr>
        </p:nvSpPr>
        <p:spPr/>
        <p:txBody>
          <a:bodyPr/>
          <a:lstStyle/>
          <a:p>
            <a:pPr defTabSz="924916">
              <a:defRPr/>
            </a:pPr>
            <a:r>
              <a:rPr lang="en-US">
                <a:solidFill>
                  <a:prstClr val="black"/>
                </a:solidFill>
                <a:latin typeface="Calibri"/>
              </a:rPr>
              <a:t>Presented by CCI Consulting</a:t>
            </a:r>
          </a:p>
        </p:txBody>
      </p:sp>
      <p:sp>
        <p:nvSpPr>
          <p:cNvPr id="31751" name="Slide Number Placeholder 6">
            <a:extLst>
              <a:ext uri="{FF2B5EF4-FFF2-40B4-BE49-F238E27FC236}">
                <a16:creationId xmlns="" xmlns:a16="http://schemas.microsoft.com/office/drawing/2014/main" id="{76E8EA93-5738-4024-8E7A-8B72A446AC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494" indent="-289036">
              <a:defRPr>
                <a:solidFill>
                  <a:schemeClr val="tx1"/>
                </a:solidFill>
                <a:latin typeface="Arial" panose="020B0604020202020204" pitchFamily="34" charset="0"/>
                <a:cs typeface="Arial" panose="020B0604020202020204" pitchFamily="34" charset="0"/>
              </a:defRPr>
            </a:lvl2pPr>
            <a:lvl3pPr marL="1156145" indent="-231229">
              <a:defRPr>
                <a:solidFill>
                  <a:schemeClr val="tx1"/>
                </a:solidFill>
                <a:latin typeface="Arial" panose="020B0604020202020204" pitchFamily="34" charset="0"/>
                <a:cs typeface="Arial" panose="020B0604020202020204" pitchFamily="34" charset="0"/>
              </a:defRPr>
            </a:lvl3pPr>
            <a:lvl4pPr marL="1618602" indent="-231229">
              <a:defRPr>
                <a:solidFill>
                  <a:schemeClr val="tx1"/>
                </a:solidFill>
                <a:latin typeface="Arial" panose="020B0604020202020204" pitchFamily="34" charset="0"/>
                <a:cs typeface="Arial" panose="020B0604020202020204" pitchFamily="34" charset="0"/>
              </a:defRPr>
            </a:lvl4pPr>
            <a:lvl5pPr marL="2081060" indent="-231229">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24916" fontAlgn="base">
              <a:spcBef>
                <a:spcPct val="0"/>
              </a:spcBef>
              <a:spcAft>
                <a:spcPct val="0"/>
              </a:spcAft>
              <a:defRPr/>
            </a:pPr>
            <a:fld id="{5B28DD75-7F65-4C6E-9CB9-FDA4A269B946}" type="slidenum">
              <a:rPr lang="en-US" altLang="en-US">
                <a:solidFill>
                  <a:prstClr val="black"/>
                </a:solidFill>
                <a:latin typeface="Calibri" panose="020F0502020204030204" pitchFamily="34" charset="0"/>
              </a:rPr>
              <a:pPr defTabSz="924916" fontAlgn="base">
                <a:spcBef>
                  <a:spcPct val="0"/>
                </a:spcBef>
                <a:spcAft>
                  <a:spcPct val="0"/>
                </a:spcAft>
                <a:defRPr/>
              </a:pPr>
              <a:t>15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73855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 xmlns:a16="http://schemas.microsoft.com/office/drawing/2014/main" id="{0D6BBF95-987B-438B-A83D-018B323A38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 xmlns:a16="http://schemas.microsoft.com/office/drawing/2014/main" id="{11D9211C-39D6-489B-8C29-8A800C1B80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a:extLst>
              <a:ext uri="{FF2B5EF4-FFF2-40B4-BE49-F238E27FC236}">
                <a16:creationId xmlns="" xmlns:a16="http://schemas.microsoft.com/office/drawing/2014/main" id="{C2078534-6FDC-4ED0-807C-AD80737EC1D4}"/>
              </a:ext>
            </a:extLst>
          </p:cNvPr>
          <p:cNvSpPr>
            <a:spLocks noGrp="1"/>
          </p:cNvSpPr>
          <p:nvPr>
            <p:ph type="hdr" sz="quarter"/>
          </p:nvPr>
        </p:nvSpPr>
        <p:spPr/>
        <p:txBody>
          <a:bodyPr/>
          <a:lstStyle/>
          <a:p>
            <a:pPr defTabSz="924916">
              <a:defRPr/>
            </a:pPr>
            <a:r>
              <a:rPr lang="en-US">
                <a:solidFill>
                  <a:prstClr val="black"/>
                </a:solidFill>
              </a:rPr>
              <a:t>Creating and Maintaining a Respectful Workplace: Your Role as a Leader</a:t>
            </a:r>
          </a:p>
        </p:txBody>
      </p:sp>
      <p:sp>
        <p:nvSpPr>
          <p:cNvPr id="5" name="Date Placeholder 4">
            <a:extLst>
              <a:ext uri="{FF2B5EF4-FFF2-40B4-BE49-F238E27FC236}">
                <a16:creationId xmlns="" xmlns:a16="http://schemas.microsoft.com/office/drawing/2014/main" id="{09406950-5140-467C-9E9B-057BCFB3AAC2}"/>
              </a:ext>
            </a:extLst>
          </p:cNvPr>
          <p:cNvSpPr>
            <a:spLocks noGrp="1"/>
          </p:cNvSpPr>
          <p:nvPr>
            <p:ph type="dt" sz="quarter" idx="1"/>
          </p:nvPr>
        </p:nvSpPr>
        <p:spPr/>
        <p:txBody>
          <a:bodyPr/>
          <a:lstStyle/>
          <a:p>
            <a:pPr defTabSz="924916">
              <a:defRPr/>
            </a:pPr>
            <a:r>
              <a:rPr lang="en-US" smtClean="0">
                <a:solidFill>
                  <a:prstClr val="black"/>
                </a:solidFill>
              </a:rPr>
              <a:t>6/13/2013</a:t>
            </a:r>
            <a:endParaRPr lang="en-US">
              <a:solidFill>
                <a:prstClr val="black"/>
              </a:solidFill>
            </a:endParaRPr>
          </a:p>
        </p:txBody>
      </p:sp>
      <p:sp>
        <p:nvSpPr>
          <p:cNvPr id="6" name="Footer Placeholder 5">
            <a:extLst>
              <a:ext uri="{FF2B5EF4-FFF2-40B4-BE49-F238E27FC236}">
                <a16:creationId xmlns="" xmlns:a16="http://schemas.microsoft.com/office/drawing/2014/main" id="{4CA32BCD-9869-4021-832C-B6B6EABB0E1A}"/>
              </a:ext>
            </a:extLst>
          </p:cNvPr>
          <p:cNvSpPr>
            <a:spLocks noGrp="1"/>
          </p:cNvSpPr>
          <p:nvPr>
            <p:ph type="ftr" sz="quarter" idx="4"/>
          </p:nvPr>
        </p:nvSpPr>
        <p:spPr/>
        <p:txBody>
          <a:bodyPr/>
          <a:lstStyle/>
          <a:p>
            <a:pPr defTabSz="924916">
              <a:defRPr/>
            </a:pPr>
            <a:r>
              <a:rPr lang="en-US">
                <a:solidFill>
                  <a:prstClr val="black"/>
                </a:solidFill>
              </a:rPr>
              <a:t>Presented by CCI Consulting</a:t>
            </a:r>
          </a:p>
        </p:txBody>
      </p:sp>
      <p:sp>
        <p:nvSpPr>
          <p:cNvPr id="31751" name="Slide Number Placeholder 6">
            <a:extLst>
              <a:ext uri="{FF2B5EF4-FFF2-40B4-BE49-F238E27FC236}">
                <a16:creationId xmlns="" xmlns:a16="http://schemas.microsoft.com/office/drawing/2014/main" id="{76E8EA93-5738-4024-8E7A-8B72A446AC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494" indent="-289036">
              <a:defRPr>
                <a:solidFill>
                  <a:schemeClr val="tx1"/>
                </a:solidFill>
                <a:latin typeface="Arial" panose="020B0604020202020204" pitchFamily="34" charset="0"/>
                <a:cs typeface="Arial" panose="020B0604020202020204" pitchFamily="34" charset="0"/>
              </a:defRPr>
            </a:lvl2pPr>
            <a:lvl3pPr marL="1156145" indent="-231229">
              <a:defRPr>
                <a:solidFill>
                  <a:schemeClr val="tx1"/>
                </a:solidFill>
                <a:latin typeface="Arial" panose="020B0604020202020204" pitchFamily="34" charset="0"/>
                <a:cs typeface="Arial" panose="020B0604020202020204" pitchFamily="34" charset="0"/>
              </a:defRPr>
            </a:lvl3pPr>
            <a:lvl4pPr marL="1618602" indent="-231229">
              <a:defRPr>
                <a:solidFill>
                  <a:schemeClr val="tx1"/>
                </a:solidFill>
                <a:latin typeface="Arial" panose="020B0604020202020204" pitchFamily="34" charset="0"/>
                <a:cs typeface="Arial" panose="020B0604020202020204" pitchFamily="34" charset="0"/>
              </a:defRPr>
            </a:lvl4pPr>
            <a:lvl5pPr marL="2081060" indent="-231229">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24916" fontAlgn="base">
              <a:spcBef>
                <a:spcPct val="0"/>
              </a:spcBef>
              <a:spcAft>
                <a:spcPct val="0"/>
              </a:spcAft>
              <a:defRPr/>
            </a:pPr>
            <a:fld id="{5B28DD75-7F65-4C6E-9CB9-FDA4A269B946}" type="slidenum">
              <a:rPr lang="en-US" altLang="en-US">
                <a:solidFill>
                  <a:prstClr val="black"/>
                </a:solidFill>
                <a:latin typeface="Calibri" panose="020F0502020204030204" pitchFamily="34" charset="0"/>
              </a:rPr>
              <a:pPr defTabSz="924916" fontAlgn="base">
                <a:spcBef>
                  <a:spcPct val="0"/>
                </a:spcBef>
                <a:spcAft>
                  <a:spcPct val="0"/>
                </a:spcAft>
                <a:defRPr/>
              </a:pPr>
              <a:t>16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306394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55815-BDC6-4D03-B8CF-860BCCA4D301}" type="slidenum">
              <a:rPr lang="en-US" smtClean="0"/>
              <a:t>17</a:t>
            </a:fld>
            <a:endParaRPr lang="en-US"/>
          </a:p>
        </p:txBody>
      </p:sp>
    </p:spTree>
    <p:extLst>
      <p:ext uri="{BB962C8B-B14F-4D97-AF65-F5344CB8AC3E}">
        <p14:creationId xmlns:p14="http://schemas.microsoft.com/office/powerpoint/2010/main" val="3760587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55815-BDC6-4D03-B8CF-860BCCA4D30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841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55815-BDC6-4D03-B8CF-860BCCA4D301}" type="slidenum">
              <a:rPr lang="en-US" smtClean="0"/>
              <a:t>19</a:t>
            </a:fld>
            <a:endParaRPr lang="en-US"/>
          </a:p>
        </p:txBody>
      </p:sp>
    </p:spTree>
    <p:extLst>
      <p:ext uri="{BB962C8B-B14F-4D97-AF65-F5344CB8AC3E}">
        <p14:creationId xmlns:p14="http://schemas.microsoft.com/office/powerpoint/2010/main" val="202199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55815-BDC6-4D03-B8CF-860BCCA4D301}" type="slidenum">
              <a:rPr lang="en-US" smtClean="0"/>
              <a:t>20</a:t>
            </a:fld>
            <a:endParaRPr lang="en-US"/>
          </a:p>
        </p:txBody>
      </p:sp>
    </p:spTree>
    <p:extLst>
      <p:ext uri="{BB962C8B-B14F-4D97-AF65-F5344CB8AC3E}">
        <p14:creationId xmlns:p14="http://schemas.microsoft.com/office/powerpoint/2010/main" val="279845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71A3E-C4A2-4B7D-B578-598AFEBD48C9}" type="slidenum">
              <a:rPr lang="en-US" smtClean="0"/>
              <a:t>2</a:t>
            </a:fld>
            <a:endParaRPr lang="en-US" dirty="0"/>
          </a:p>
        </p:txBody>
      </p:sp>
    </p:spTree>
    <p:extLst>
      <p:ext uri="{BB962C8B-B14F-4D97-AF65-F5344CB8AC3E}">
        <p14:creationId xmlns:p14="http://schemas.microsoft.com/office/powerpoint/2010/main" val="280515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endParaRPr>
          </a:p>
        </p:txBody>
      </p:sp>
      <p:sp>
        <p:nvSpPr>
          <p:cNvPr id="4" name="Slide Number Placeholder 3"/>
          <p:cNvSpPr>
            <a:spLocks noGrp="1"/>
          </p:cNvSpPr>
          <p:nvPr>
            <p:ph type="sldNum" sz="quarter" idx="10"/>
          </p:nvPr>
        </p:nvSpPr>
        <p:spPr/>
        <p:txBody>
          <a:bodyPr/>
          <a:lstStyle/>
          <a:p>
            <a:fld id="{F4855815-BDC6-4D03-B8CF-860BCCA4D301}" type="slidenum">
              <a:rPr lang="en-US" smtClean="0"/>
              <a:t>21</a:t>
            </a:fld>
            <a:endParaRPr lang="en-US"/>
          </a:p>
        </p:txBody>
      </p:sp>
    </p:spTree>
    <p:extLst>
      <p:ext uri="{BB962C8B-B14F-4D97-AF65-F5344CB8AC3E}">
        <p14:creationId xmlns:p14="http://schemas.microsoft.com/office/powerpoint/2010/main" val="3079921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 xmlns:a16="http://schemas.microsoft.com/office/drawing/2014/main" id="{62E5A21C-7C16-4969-B6EB-E39432620C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 xmlns:a16="http://schemas.microsoft.com/office/drawing/2014/main" id="{E55967D3-1C9F-4BC0-8E99-7E7307DC02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a:extLst>
              <a:ext uri="{FF2B5EF4-FFF2-40B4-BE49-F238E27FC236}">
                <a16:creationId xmlns="" xmlns:a16="http://schemas.microsoft.com/office/drawing/2014/main" id="{EF194992-0750-43F8-9E3A-3F5504A25A5F}"/>
              </a:ext>
            </a:extLst>
          </p:cNvPr>
          <p:cNvSpPr>
            <a:spLocks noGrp="1"/>
          </p:cNvSpPr>
          <p:nvPr>
            <p:ph type="hdr" sz="quarter"/>
          </p:nvPr>
        </p:nvSpPr>
        <p:spPr/>
        <p:txBody>
          <a:bodyPr/>
          <a:lstStyle/>
          <a:p>
            <a:pPr defTabSz="924916">
              <a:defRPr/>
            </a:pPr>
            <a:r>
              <a:rPr lang="en-US">
                <a:solidFill>
                  <a:prstClr val="black"/>
                </a:solidFill>
                <a:latin typeface="Calibri"/>
              </a:rPr>
              <a:t>Creating and Maintaining a Respectful Workplace: Your Role as a Leader</a:t>
            </a:r>
          </a:p>
        </p:txBody>
      </p:sp>
      <p:sp>
        <p:nvSpPr>
          <p:cNvPr id="5" name="Date Placeholder 4">
            <a:extLst>
              <a:ext uri="{FF2B5EF4-FFF2-40B4-BE49-F238E27FC236}">
                <a16:creationId xmlns="" xmlns:a16="http://schemas.microsoft.com/office/drawing/2014/main" id="{A08C257D-A219-45DC-88B1-C2609926203A}"/>
              </a:ext>
            </a:extLst>
          </p:cNvPr>
          <p:cNvSpPr>
            <a:spLocks noGrp="1"/>
          </p:cNvSpPr>
          <p:nvPr>
            <p:ph type="dt" sz="quarter" idx="1"/>
          </p:nvPr>
        </p:nvSpPr>
        <p:spPr/>
        <p:txBody>
          <a:bodyPr/>
          <a:lstStyle/>
          <a:p>
            <a:pPr defTabSz="924916">
              <a:defRPr/>
            </a:pPr>
            <a:r>
              <a:rPr lang="en-US" smtClean="0">
                <a:solidFill>
                  <a:prstClr val="black"/>
                </a:solidFill>
                <a:latin typeface="Calibri"/>
              </a:rPr>
              <a:t>6/13/2013</a:t>
            </a:r>
            <a:endParaRPr lang="en-US">
              <a:solidFill>
                <a:prstClr val="black"/>
              </a:solidFill>
              <a:latin typeface="Calibri"/>
            </a:endParaRPr>
          </a:p>
        </p:txBody>
      </p:sp>
      <p:sp>
        <p:nvSpPr>
          <p:cNvPr id="6" name="Footer Placeholder 5">
            <a:extLst>
              <a:ext uri="{FF2B5EF4-FFF2-40B4-BE49-F238E27FC236}">
                <a16:creationId xmlns="" xmlns:a16="http://schemas.microsoft.com/office/drawing/2014/main" id="{C6FB12AB-EB37-45EE-996F-FBBC4A90F8FB}"/>
              </a:ext>
            </a:extLst>
          </p:cNvPr>
          <p:cNvSpPr>
            <a:spLocks noGrp="1"/>
          </p:cNvSpPr>
          <p:nvPr>
            <p:ph type="ftr" sz="quarter" idx="4"/>
          </p:nvPr>
        </p:nvSpPr>
        <p:spPr/>
        <p:txBody>
          <a:bodyPr/>
          <a:lstStyle/>
          <a:p>
            <a:pPr defTabSz="924916">
              <a:defRPr/>
            </a:pPr>
            <a:r>
              <a:rPr lang="en-US">
                <a:solidFill>
                  <a:prstClr val="black"/>
                </a:solidFill>
                <a:latin typeface="Calibri"/>
              </a:rPr>
              <a:t>Presented by CCI Consulting</a:t>
            </a:r>
          </a:p>
        </p:txBody>
      </p:sp>
      <p:sp>
        <p:nvSpPr>
          <p:cNvPr id="50183" name="Slide Number Placeholder 6">
            <a:extLst>
              <a:ext uri="{FF2B5EF4-FFF2-40B4-BE49-F238E27FC236}">
                <a16:creationId xmlns="" xmlns:a16="http://schemas.microsoft.com/office/drawing/2014/main" id="{8736CF8A-EC6D-458E-A409-14595DD47B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494" indent="-289036">
              <a:defRPr>
                <a:solidFill>
                  <a:schemeClr val="tx1"/>
                </a:solidFill>
                <a:latin typeface="Arial" panose="020B0604020202020204" pitchFamily="34" charset="0"/>
                <a:cs typeface="Arial" panose="020B0604020202020204" pitchFamily="34" charset="0"/>
              </a:defRPr>
            </a:lvl2pPr>
            <a:lvl3pPr marL="1156145" indent="-231229">
              <a:defRPr>
                <a:solidFill>
                  <a:schemeClr val="tx1"/>
                </a:solidFill>
                <a:latin typeface="Arial" panose="020B0604020202020204" pitchFamily="34" charset="0"/>
                <a:cs typeface="Arial" panose="020B0604020202020204" pitchFamily="34" charset="0"/>
              </a:defRPr>
            </a:lvl3pPr>
            <a:lvl4pPr marL="1618602" indent="-231229">
              <a:defRPr>
                <a:solidFill>
                  <a:schemeClr val="tx1"/>
                </a:solidFill>
                <a:latin typeface="Arial" panose="020B0604020202020204" pitchFamily="34" charset="0"/>
                <a:cs typeface="Arial" panose="020B0604020202020204" pitchFamily="34" charset="0"/>
              </a:defRPr>
            </a:lvl4pPr>
            <a:lvl5pPr marL="2081060" indent="-231229">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24916" fontAlgn="base">
              <a:spcBef>
                <a:spcPct val="0"/>
              </a:spcBef>
              <a:spcAft>
                <a:spcPct val="0"/>
              </a:spcAft>
              <a:defRPr/>
            </a:pPr>
            <a:fld id="{30660CA6-FF88-4D19-AAE3-78B6D16FA7D5}" type="slidenum">
              <a:rPr lang="en-US" altLang="en-US">
                <a:solidFill>
                  <a:prstClr val="black"/>
                </a:solidFill>
                <a:latin typeface="Calibri" panose="020F0502020204030204" pitchFamily="34" charset="0"/>
              </a:rPr>
              <a:pPr defTabSz="924916" fontAlgn="base">
                <a:spcBef>
                  <a:spcPct val="0"/>
                </a:spcBef>
                <a:spcAft>
                  <a:spcPct val="0"/>
                </a:spcAft>
                <a:defRPr/>
              </a:pPr>
              <a:t>22</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803674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highlight>
                <a:srgbClr val="FFFF00"/>
              </a:highlight>
            </a:endParaRPr>
          </a:p>
        </p:txBody>
      </p:sp>
      <p:sp>
        <p:nvSpPr>
          <p:cNvPr id="4" name="Slide Number Placeholder 3"/>
          <p:cNvSpPr>
            <a:spLocks noGrp="1"/>
          </p:cNvSpPr>
          <p:nvPr>
            <p:ph type="sldNum" sz="quarter" idx="10"/>
          </p:nvPr>
        </p:nvSpPr>
        <p:spPr/>
        <p:txBody>
          <a:bodyPr/>
          <a:lstStyle/>
          <a:p>
            <a:fld id="{F4855815-BDC6-4D03-B8CF-860BCCA4D301}" type="slidenum">
              <a:rPr lang="en-US" smtClean="0"/>
              <a:t>23</a:t>
            </a:fld>
            <a:endParaRPr lang="en-US"/>
          </a:p>
        </p:txBody>
      </p:sp>
    </p:spTree>
    <p:extLst>
      <p:ext uri="{BB962C8B-B14F-4D97-AF65-F5344CB8AC3E}">
        <p14:creationId xmlns:p14="http://schemas.microsoft.com/office/powerpoint/2010/main" val="1843991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 xmlns:a16="http://schemas.microsoft.com/office/drawing/2014/main" id="{8F72D94A-03AC-4F89-B90A-5D985FF47E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 xmlns:a16="http://schemas.microsoft.com/office/drawing/2014/main" id="{F80A84F7-362A-4899-95BE-2D51993000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p:txBody>
      </p:sp>
      <p:sp>
        <p:nvSpPr>
          <p:cNvPr id="4" name="Header Placeholder 3">
            <a:extLst>
              <a:ext uri="{FF2B5EF4-FFF2-40B4-BE49-F238E27FC236}">
                <a16:creationId xmlns="" xmlns:a16="http://schemas.microsoft.com/office/drawing/2014/main" id="{DA4F5B32-491E-4E45-BF98-5057E9FF7CDE}"/>
              </a:ext>
            </a:extLst>
          </p:cNvPr>
          <p:cNvSpPr>
            <a:spLocks noGrp="1"/>
          </p:cNvSpPr>
          <p:nvPr>
            <p:ph type="hdr" sz="quarter"/>
          </p:nvPr>
        </p:nvSpPr>
        <p:spPr/>
        <p:txBody>
          <a:bodyPr/>
          <a:lstStyle/>
          <a:p>
            <a:pPr defTabSz="924916">
              <a:defRPr/>
            </a:pPr>
            <a:r>
              <a:rPr lang="en-US">
                <a:solidFill>
                  <a:prstClr val="black"/>
                </a:solidFill>
                <a:latin typeface="Calibri"/>
              </a:rPr>
              <a:t>Creating and Maintaining a Respectful Workplace: Your Role as a Leader</a:t>
            </a:r>
          </a:p>
        </p:txBody>
      </p:sp>
      <p:sp>
        <p:nvSpPr>
          <p:cNvPr id="5" name="Date Placeholder 4">
            <a:extLst>
              <a:ext uri="{FF2B5EF4-FFF2-40B4-BE49-F238E27FC236}">
                <a16:creationId xmlns="" xmlns:a16="http://schemas.microsoft.com/office/drawing/2014/main" id="{FDB15180-B5C6-40F6-A9CF-866E7892D0CF}"/>
              </a:ext>
            </a:extLst>
          </p:cNvPr>
          <p:cNvSpPr>
            <a:spLocks noGrp="1"/>
          </p:cNvSpPr>
          <p:nvPr>
            <p:ph type="dt" sz="quarter" idx="1"/>
          </p:nvPr>
        </p:nvSpPr>
        <p:spPr/>
        <p:txBody>
          <a:bodyPr/>
          <a:lstStyle/>
          <a:p>
            <a:pPr defTabSz="924916">
              <a:defRPr/>
            </a:pPr>
            <a:r>
              <a:rPr lang="en-US" smtClean="0">
                <a:solidFill>
                  <a:prstClr val="black"/>
                </a:solidFill>
                <a:latin typeface="Calibri"/>
              </a:rPr>
              <a:t>6/13/2013</a:t>
            </a:r>
            <a:endParaRPr lang="en-US">
              <a:solidFill>
                <a:prstClr val="black"/>
              </a:solidFill>
              <a:latin typeface="Calibri"/>
            </a:endParaRPr>
          </a:p>
        </p:txBody>
      </p:sp>
      <p:sp>
        <p:nvSpPr>
          <p:cNvPr id="6" name="Footer Placeholder 5">
            <a:extLst>
              <a:ext uri="{FF2B5EF4-FFF2-40B4-BE49-F238E27FC236}">
                <a16:creationId xmlns="" xmlns:a16="http://schemas.microsoft.com/office/drawing/2014/main" id="{4CA4F07F-2BF9-41C7-BC2B-FA3A206755BA}"/>
              </a:ext>
            </a:extLst>
          </p:cNvPr>
          <p:cNvSpPr>
            <a:spLocks noGrp="1"/>
          </p:cNvSpPr>
          <p:nvPr>
            <p:ph type="ftr" sz="quarter" idx="4"/>
          </p:nvPr>
        </p:nvSpPr>
        <p:spPr/>
        <p:txBody>
          <a:bodyPr/>
          <a:lstStyle/>
          <a:p>
            <a:pPr defTabSz="924916">
              <a:defRPr/>
            </a:pPr>
            <a:r>
              <a:rPr lang="en-US">
                <a:solidFill>
                  <a:prstClr val="black"/>
                </a:solidFill>
                <a:latin typeface="Calibri"/>
              </a:rPr>
              <a:t>Presented by CCI Consulting</a:t>
            </a:r>
          </a:p>
        </p:txBody>
      </p:sp>
      <p:sp>
        <p:nvSpPr>
          <p:cNvPr id="37895" name="Slide Number Placeholder 6">
            <a:extLst>
              <a:ext uri="{FF2B5EF4-FFF2-40B4-BE49-F238E27FC236}">
                <a16:creationId xmlns="" xmlns:a16="http://schemas.microsoft.com/office/drawing/2014/main" id="{B8CD58D7-FAB8-4DFD-9834-B392602E81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494" indent="-289036">
              <a:defRPr>
                <a:solidFill>
                  <a:schemeClr val="tx1"/>
                </a:solidFill>
                <a:latin typeface="Arial" panose="020B0604020202020204" pitchFamily="34" charset="0"/>
                <a:cs typeface="Arial" panose="020B0604020202020204" pitchFamily="34" charset="0"/>
              </a:defRPr>
            </a:lvl2pPr>
            <a:lvl3pPr marL="1156145" indent="-231229">
              <a:defRPr>
                <a:solidFill>
                  <a:schemeClr val="tx1"/>
                </a:solidFill>
                <a:latin typeface="Arial" panose="020B0604020202020204" pitchFamily="34" charset="0"/>
                <a:cs typeface="Arial" panose="020B0604020202020204" pitchFamily="34" charset="0"/>
              </a:defRPr>
            </a:lvl3pPr>
            <a:lvl4pPr marL="1618602" indent="-231229">
              <a:defRPr>
                <a:solidFill>
                  <a:schemeClr val="tx1"/>
                </a:solidFill>
                <a:latin typeface="Arial" panose="020B0604020202020204" pitchFamily="34" charset="0"/>
                <a:cs typeface="Arial" panose="020B0604020202020204" pitchFamily="34" charset="0"/>
              </a:defRPr>
            </a:lvl4pPr>
            <a:lvl5pPr marL="2081060" indent="-231229">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24916" fontAlgn="base">
              <a:spcBef>
                <a:spcPct val="0"/>
              </a:spcBef>
              <a:spcAft>
                <a:spcPct val="0"/>
              </a:spcAft>
              <a:defRPr/>
            </a:pPr>
            <a:fld id="{7A13981D-8291-4F85-841C-FBA36F5DE043}" type="slidenum">
              <a:rPr lang="en-US" altLang="en-US">
                <a:solidFill>
                  <a:prstClr val="black"/>
                </a:solidFill>
                <a:latin typeface="Calibri" panose="020F0502020204030204" pitchFamily="34" charset="0"/>
              </a:rPr>
              <a:pPr defTabSz="924916" fontAlgn="base">
                <a:spcBef>
                  <a:spcPct val="0"/>
                </a:spcBef>
                <a:spcAft>
                  <a:spcPct val="0"/>
                </a:spcAft>
                <a:defRPr/>
              </a:pPr>
              <a:t>24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974194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 xmlns:a16="http://schemas.microsoft.com/office/drawing/2014/main" id="{4C8E7DE3-8FBB-4E66-8EE6-A819E5D7CC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 xmlns:a16="http://schemas.microsoft.com/office/drawing/2014/main" id="{0C655EDF-05E9-4E61-8DF4-6611B51FC7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000" dirty="0"/>
          </a:p>
          <a:p>
            <a:endParaRPr lang="en-US" altLang="en-US" sz="1600" dirty="0"/>
          </a:p>
        </p:txBody>
      </p:sp>
      <p:sp>
        <p:nvSpPr>
          <p:cNvPr id="54276" name="Slide Number Placeholder 3">
            <a:extLst>
              <a:ext uri="{FF2B5EF4-FFF2-40B4-BE49-F238E27FC236}">
                <a16:creationId xmlns="" xmlns:a16="http://schemas.microsoft.com/office/drawing/2014/main" id="{61AFF24D-D3B3-4029-A0F7-452D2119BA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494" indent="-289036">
              <a:spcBef>
                <a:spcPct val="30000"/>
              </a:spcBef>
              <a:defRPr sz="1200">
                <a:solidFill>
                  <a:schemeClr val="tx1"/>
                </a:solidFill>
                <a:latin typeface="Calibri" panose="020F0502020204030204" pitchFamily="34" charset="0"/>
              </a:defRPr>
            </a:lvl2pPr>
            <a:lvl3pPr marL="1156145" indent="-231229">
              <a:spcBef>
                <a:spcPct val="30000"/>
              </a:spcBef>
              <a:defRPr sz="1200">
                <a:solidFill>
                  <a:schemeClr val="tx1"/>
                </a:solidFill>
                <a:latin typeface="Calibri" panose="020F0502020204030204" pitchFamily="34" charset="0"/>
              </a:defRPr>
            </a:lvl3pPr>
            <a:lvl4pPr marL="1618602" indent="-231229">
              <a:spcBef>
                <a:spcPct val="30000"/>
              </a:spcBef>
              <a:defRPr sz="1200">
                <a:solidFill>
                  <a:schemeClr val="tx1"/>
                </a:solidFill>
                <a:latin typeface="Calibri" panose="020F0502020204030204" pitchFamily="34" charset="0"/>
              </a:defRPr>
            </a:lvl4pPr>
            <a:lvl5pPr marL="2081060" indent="-231229">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defTabSz="924916" fontAlgn="base">
              <a:spcBef>
                <a:spcPct val="0"/>
              </a:spcBef>
              <a:spcAft>
                <a:spcPct val="0"/>
              </a:spcAft>
              <a:defRPr/>
            </a:pPr>
            <a:fld id="{569B2369-F206-4CED-9C19-5B014A017ED1}" type="slidenum">
              <a:rPr lang="en-US" altLang="en-US">
                <a:solidFill>
                  <a:prstClr val="black"/>
                </a:solidFill>
                <a:cs typeface="Arial" panose="020B0604020202020204" pitchFamily="34" charset="0"/>
              </a:rPr>
              <a:pPr defTabSz="924916" fontAlgn="base">
                <a:spcBef>
                  <a:spcPct val="0"/>
                </a:spcBef>
                <a:spcAft>
                  <a:spcPct val="0"/>
                </a:spcAft>
                <a:defRPr/>
              </a:pPr>
              <a:t>25</a:t>
            </a:fld>
            <a:endParaRPr lang="en-US" altLang="en-US">
              <a:solidFill>
                <a:prstClr val="black"/>
              </a:solidFill>
              <a:cs typeface="Arial" panose="020B0604020202020204" pitchFamily="34" charset="0"/>
            </a:endParaRPr>
          </a:p>
        </p:txBody>
      </p:sp>
      <p:sp>
        <p:nvSpPr>
          <p:cNvPr id="2" name="Date Placeholder 1">
            <a:extLst>
              <a:ext uri="{FF2B5EF4-FFF2-40B4-BE49-F238E27FC236}">
                <a16:creationId xmlns="" xmlns:a16="http://schemas.microsoft.com/office/drawing/2014/main" id="{93AE8CC5-13C3-440F-B224-7867EBEA4762}"/>
              </a:ext>
            </a:extLst>
          </p:cNvPr>
          <p:cNvSpPr>
            <a:spLocks noGrp="1"/>
          </p:cNvSpPr>
          <p:nvPr>
            <p:ph type="dt" sz="quarter" idx="1"/>
          </p:nvPr>
        </p:nvSpPr>
        <p:spPr/>
        <p:txBody>
          <a:bodyPr/>
          <a:lstStyle/>
          <a:p>
            <a:pPr defTabSz="924916">
              <a:defRPr/>
            </a:pPr>
            <a:r>
              <a:rPr lang="en-US" smtClean="0">
                <a:solidFill>
                  <a:prstClr val="black"/>
                </a:solidFill>
                <a:latin typeface="Calibri"/>
              </a:rPr>
              <a:t>6/13/2013</a:t>
            </a:r>
            <a:endParaRPr lang="en-US">
              <a:solidFill>
                <a:prstClr val="black"/>
              </a:solidFill>
              <a:latin typeface="Calibri"/>
            </a:endParaRPr>
          </a:p>
        </p:txBody>
      </p:sp>
      <p:sp>
        <p:nvSpPr>
          <p:cNvPr id="3" name="Header Placeholder 2">
            <a:extLst>
              <a:ext uri="{FF2B5EF4-FFF2-40B4-BE49-F238E27FC236}">
                <a16:creationId xmlns="" xmlns:a16="http://schemas.microsoft.com/office/drawing/2014/main" id="{1C788469-F845-44B2-919B-B5362036A817}"/>
              </a:ext>
            </a:extLst>
          </p:cNvPr>
          <p:cNvSpPr>
            <a:spLocks noGrp="1"/>
          </p:cNvSpPr>
          <p:nvPr>
            <p:ph type="hdr" sz="quarter"/>
          </p:nvPr>
        </p:nvSpPr>
        <p:spPr/>
        <p:txBody>
          <a:bodyPr/>
          <a:lstStyle/>
          <a:p>
            <a:pPr defTabSz="924916">
              <a:defRPr/>
            </a:pPr>
            <a:r>
              <a:rPr lang="en-US">
                <a:solidFill>
                  <a:prstClr val="black"/>
                </a:solidFill>
                <a:latin typeface="Calibri"/>
              </a:rPr>
              <a:t>Creating and Maintaining a Respectful Workplace: Your Role as a Leader</a:t>
            </a:r>
          </a:p>
        </p:txBody>
      </p:sp>
      <p:sp>
        <p:nvSpPr>
          <p:cNvPr id="5" name="Footer Placeholder 4">
            <a:extLst>
              <a:ext uri="{FF2B5EF4-FFF2-40B4-BE49-F238E27FC236}">
                <a16:creationId xmlns="" xmlns:a16="http://schemas.microsoft.com/office/drawing/2014/main" id="{3515025F-9CFA-4BD5-856E-A7A8EE55AFDB}"/>
              </a:ext>
            </a:extLst>
          </p:cNvPr>
          <p:cNvSpPr>
            <a:spLocks noGrp="1"/>
          </p:cNvSpPr>
          <p:nvPr>
            <p:ph type="ftr" sz="quarter" idx="4"/>
          </p:nvPr>
        </p:nvSpPr>
        <p:spPr/>
        <p:txBody>
          <a:bodyPr/>
          <a:lstStyle/>
          <a:p>
            <a:pPr defTabSz="924916">
              <a:defRPr/>
            </a:pPr>
            <a:r>
              <a:rPr lang="en-US">
                <a:solidFill>
                  <a:prstClr val="black"/>
                </a:solidFill>
                <a:latin typeface="Calibri"/>
              </a:rPr>
              <a:t>Presented by CCI Consulting</a:t>
            </a:r>
          </a:p>
        </p:txBody>
      </p:sp>
    </p:spTree>
    <p:extLst>
      <p:ext uri="{BB962C8B-B14F-4D97-AF65-F5344CB8AC3E}">
        <p14:creationId xmlns:p14="http://schemas.microsoft.com/office/powerpoint/2010/main" val="2185244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55815-BDC6-4D03-B8CF-860BCCA4D301}" type="slidenum">
              <a:rPr lang="en-US" smtClean="0"/>
              <a:t>26</a:t>
            </a:fld>
            <a:endParaRPr lang="en-US"/>
          </a:p>
        </p:txBody>
      </p:sp>
    </p:spTree>
    <p:extLst>
      <p:ext uri="{BB962C8B-B14F-4D97-AF65-F5344CB8AC3E}">
        <p14:creationId xmlns:p14="http://schemas.microsoft.com/office/powerpoint/2010/main" val="2645974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55815-BDC6-4D03-B8CF-860BCCA4D301}" type="slidenum">
              <a:rPr lang="en-US" smtClean="0"/>
              <a:t>27</a:t>
            </a:fld>
            <a:endParaRPr lang="en-US"/>
          </a:p>
        </p:txBody>
      </p:sp>
    </p:spTree>
    <p:extLst>
      <p:ext uri="{BB962C8B-B14F-4D97-AF65-F5344CB8AC3E}">
        <p14:creationId xmlns:p14="http://schemas.microsoft.com/office/powerpoint/2010/main" val="396576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71A3E-C4A2-4B7D-B578-598AFEBD48C9}" type="slidenum">
              <a:rPr lang="en-US" smtClean="0"/>
              <a:t>3</a:t>
            </a:fld>
            <a:endParaRPr lang="en-US" dirty="0"/>
          </a:p>
        </p:txBody>
      </p:sp>
    </p:spTree>
    <p:extLst>
      <p:ext uri="{BB962C8B-B14F-4D97-AF65-F5344CB8AC3E}">
        <p14:creationId xmlns:p14="http://schemas.microsoft.com/office/powerpoint/2010/main" val="146298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55815-BDC6-4D03-B8CF-860BCCA4D301}" type="slidenum">
              <a:rPr lang="en-US" smtClean="0"/>
              <a:t>4</a:t>
            </a:fld>
            <a:endParaRPr lang="en-US"/>
          </a:p>
        </p:txBody>
      </p:sp>
    </p:spTree>
    <p:extLst>
      <p:ext uri="{BB962C8B-B14F-4D97-AF65-F5344CB8AC3E}">
        <p14:creationId xmlns:p14="http://schemas.microsoft.com/office/powerpoint/2010/main" val="75653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through objectives</a:t>
            </a:r>
          </a:p>
          <a:p>
            <a:endParaRPr lang="en-US" b="1" dirty="0"/>
          </a:p>
          <a:p>
            <a:endParaRPr lang="en-US" b="1" dirty="0"/>
          </a:p>
        </p:txBody>
      </p:sp>
      <p:sp>
        <p:nvSpPr>
          <p:cNvPr id="4" name="Slide Number Placeholder 3"/>
          <p:cNvSpPr>
            <a:spLocks noGrp="1"/>
          </p:cNvSpPr>
          <p:nvPr>
            <p:ph type="sldNum" sz="quarter" idx="10"/>
          </p:nvPr>
        </p:nvSpPr>
        <p:spPr/>
        <p:txBody>
          <a:bodyPr/>
          <a:lstStyle/>
          <a:p>
            <a:pPr defTabSz="935553">
              <a:defRPr/>
            </a:pPr>
            <a:fld id="{46F71A3E-C4A2-4B7D-B578-598AFEBD48C9}" type="slidenum">
              <a:rPr lang="en-US">
                <a:solidFill>
                  <a:prstClr val="black"/>
                </a:solidFill>
                <a:latin typeface="Calibri" panose="020F0502020204030204"/>
              </a:rPr>
              <a:pPr defTabSz="935553">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3986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5-7 minutes </a:t>
            </a:r>
          </a:p>
          <a:p>
            <a:endParaRPr lang="en-US" b="1" dirty="0"/>
          </a:p>
          <a:p>
            <a:r>
              <a:rPr lang="en-US" b="1" dirty="0"/>
              <a:t>*ensure that you have internet access so you can display their results in real time from your computer!*</a:t>
            </a:r>
          </a:p>
          <a:p>
            <a:endParaRPr lang="en-US" b="1" dirty="0"/>
          </a:p>
          <a:p>
            <a:endParaRPr lang="en-US" b="1" dirty="0"/>
          </a:p>
          <a:p>
            <a:pPr marL="173422" indent="-173422">
              <a:buFont typeface="Arial" panose="020B0604020202020204" pitchFamily="34" charset="0"/>
              <a:buChar char="•"/>
            </a:pPr>
            <a:r>
              <a:rPr lang="en-US" b="1" dirty="0"/>
              <a:t>Participants will access the website in step 1 from their Smartphones</a:t>
            </a:r>
          </a:p>
          <a:p>
            <a:pPr marL="173422" indent="-173422">
              <a:buFont typeface="Arial" panose="020B0604020202020204" pitchFamily="34" charset="0"/>
              <a:buChar char="•"/>
            </a:pPr>
            <a:r>
              <a:rPr lang="en-US" b="1" dirty="0"/>
              <a:t>Enter event code on slide</a:t>
            </a:r>
          </a:p>
          <a:p>
            <a:pPr marL="173422" indent="-173422">
              <a:buFont typeface="Arial" panose="020B0604020202020204" pitchFamily="34" charset="0"/>
              <a:buChar char="•"/>
            </a:pPr>
            <a:r>
              <a:rPr lang="en-US" b="1" dirty="0"/>
              <a:t>Respond to question prompt</a:t>
            </a:r>
          </a:p>
          <a:p>
            <a:endParaRPr lang="en-US" dirty="0"/>
          </a:p>
          <a:p>
            <a:r>
              <a:rPr lang="en-US" b="1" dirty="0"/>
              <a:t>Question prompt is:   In one word, what does a “Respectful Workplace” mean to you?   Be prepared to discuss</a:t>
            </a:r>
          </a:p>
          <a:p>
            <a:endParaRPr lang="en-US" dirty="0"/>
          </a:p>
          <a:p>
            <a:endParaRPr lang="en-US" dirty="0"/>
          </a:p>
          <a:p>
            <a:pPr marL="173422" indent="-173422">
              <a:buFont typeface="Arial" panose="020B0604020202020204" pitchFamily="34" charset="0"/>
              <a:buChar char="•"/>
            </a:pPr>
            <a:r>
              <a:rPr lang="en-US" dirty="0"/>
              <a:t>Participants are directed to a live poll where once they respond, their answers will display on screen in a Word Cloud format (good for larger groups)</a:t>
            </a:r>
          </a:p>
        </p:txBody>
      </p:sp>
      <p:sp>
        <p:nvSpPr>
          <p:cNvPr id="4" name="Slide Number Placeholder 3"/>
          <p:cNvSpPr>
            <a:spLocks noGrp="1"/>
          </p:cNvSpPr>
          <p:nvPr>
            <p:ph type="sldNum" sz="quarter" idx="10"/>
          </p:nvPr>
        </p:nvSpPr>
        <p:spPr/>
        <p:txBody>
          <a:bodyPr/>
          <a:lstStyle/>
          <a:p>
            <a:fld id="{F4855815-BDC6-4D03-B8CF-860BCCA4D301}" type="slidenum">
              <a:rPr lang="en-US" smtClean="0"/>
              <a:t>6</a:t>
            </a:fld>
            <a:endParaRPr lang="en-US"/>
          </a:p>
        </p:txBody>
      </p:sp>
    </p:spTree>
    <p:extLst>
      <p:ext uri="{BB962C8B-B14F-4D97-AF65-F5344CB8AC3E}">
        <p14:creationId xmlns:p14="http://schemas.microsoft.com/office/powerpoint/2010/main" val="3116425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 xmlns:a16="http://schemas.microsoft.com/office/drawing/2014/main" id="{BBED9DEE-1365-4407-99B7-635EF746BB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 xmlns:a16="http://schemas.microsoft.com/office/drawing/2014/main" id="{BCC4311E-FC22-42A6-8626-6DB9CBDE901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*Placeholder to discuss current state*</a:t>
            </a:r>
          </a:p>
          <a:p>
            <a:pPr>
              <a:defRPr/>
            </a:pPr>
            <a:endParaRPr lang="en-US" altLang="en-US" b="1" dirty="0"/>
          </a:p>
          <a:p>
            <a:r>
              <a:rPr lang="en-US" altLang="en-US" dirty="0"/>
              <a:t>This slide is intended to be the backdrop for talking about the current state of affairs and why this topic is so important.  </a:t>
            </a:r>
          </a:p>
          <a:p>
            <a:endParaRPr lang="en-US" altLang="en-US" dirty="0"/>
          </a:p>
          <a:p>
            <a:pPr>
              <a:defRPr/>
            </a:pPr>
            <a:r>
              <a:rPr lang="en-US" altLang="en-US" b="1" dirty="0"/>
              <a:t>When working with your employees it is important to remember that most people have good intentions and fail to recognize the impact on others.</a:t>
            </a:r>
          </a:p>
        </p:txBody>
      </p:sp>
      <p:sp>
        <p:nvSpPr>
          <p:cNvPr id="17412" name="Slide Number Placeholder 3">
            <a:extLst>
              <a:ext uri="{FF2B5EF4-FFF2-40B4-BE49-F238E27FC236}">
                <a16:creationId xmlns="" xmlns:a16="http://schemas.microsoft.com/office/drawing/2014/main" id="{DD1F8D7C-6762-4E5D-AFDE-D136BF49EF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494" indent="-289036">
              <a:spcBef>
                <a:spcPct val="30000"/>
              </a:spcBef>
              <a:defRPr sz="1200">
                <a:solidFill>
                  <a:schemeClr val="tx1"/>
                </a:solidFill>
                <a:latin typeface="Calibri" panose="020F0502020204030204" pitchFamily="34" charset="0"/>
              </a:defRPr>
            </a:lvl2pPr>
            <a:lvl3pPr marL="1156145" indent="-231229">
              <a:spcBef>
                <a:spcPct val="30000"/>
              </a:spcBef>
              <a:defRPr sz="1200">
                <a:solidFill>
                  <a:schemeClr val="tx1"/>
                </a:solidFill>
                <a:latin typeface="Calibri" panose="020F0502020204030204" pitchFamily="34" charset="0"/>
              </a:defRPr>
            </a:lvl3pPr>
            <a:lvl4pPr marL="1618602" indent="-231229">
              <a:spcBef>
                <a:spcPct val="30000"/>
              </a:spcBef>
              <a:defRPr sz="1200">
                <a:solidFill>
                  <a:schemeClr val="tx1"/>
                </a:solidFill>
                <a:latin typeface="Calibri" panose="020F0502020204030204" pitchFamily="34" charset="0"/>
              </a:defRPr>
            </a:lvl4pPr>
            <a:lvl5pPr marL="2081060" indent="-231229">
              <a:spcBef>
                <a:spcPct val="30000"/>
              </a:spcBef>
              <a:defRPr sz="1200">
                <a:solidFill>
                  <a:schemeClr val="tx1"/>
                </a:solidFill>
                <a:latin typeface="Calibri" panose="020F0502020204030204" pitchFamily="34" charset="0"/>
              </a:defRPr>
            </a:lvl5pPr>
            <a:lvl6pPr marL="2543518" indent="-231229" eaLnBrk="0" fontAlgn="base" hangingPunct="0">
              <a:spcBef>
                <a:spcPct val="30000"/>
              </a:spcBef>
              <a:spcAft>
                <a:spcPct val="0"/>
              </a:spcAft>
              <a:defRPr sz="1200">
                <a:solidFill>
                  <a:schemeClr val="tx1"/>
                </a:solidFill>
                <a:latin typeface="Calibri" panose="020F0502020204030204" pitchFamily="34" charset="0"/>
              </a:defRPr>
            </a:lvl6pPr>
            <a:lvl7pPr marL="3005976" indent="-231229" eaLnBrk="0" fontAlgn="base" hangingPunct="0">
              <a:spcBef>
                <a:spcPct val="30000"/>
              </a:spcBef>
              <a:spcAft>
                <a:spcPct val="0"/>
              </a:spcAft>
              <a:defRPr sz="1200">
                <a:solidFill>
                  <a:schemeClr val="tx1"/>
                </a:solidFill>
                <a:latin typeface="Calibri" panose="020F0502020204030204" pitchFamily="34" charset="0"/>
              </a:defRPr>
            </a:lvl7pPr>
            <a:lvl8pPr marL="3468434" indent="-231229" eaLnBrk="0" fontAlgn="base" hangingPunct="0">
              <a:spcBef>
                <a:spcPct val="30000"/>
              </a:spcBef>
              <a:spcAft>
                <a:spcPct val="0"/>
              </a:spcAft>
              <a:defRPr sz="1200">
                <a:solidFill>
                  <a:schemeClr val="tx1"/>
                </a:solidFill>
                <a:latin typeface="Calibri" panose="020F0502020204030204" pitchFamily="34" charset="0"/>
              </a:defRPr>
            </a:lvl8pPr>
            <a:lvl9pPr marL="3930891" indent="-231229" eaLnBrk="0" fontAlgn="base" hangingPunct="0">
              <a:spcBef>
                <a:spcPct val="30000"/>
              </a:spcBef>
              <a:spcAft>
                <a:spcPct val="0"/>
              </a:spcAft>
              <a:defRPr sz="1200">
                <a:solidFill>
                  <a:schemeClr val="tx1"/>
                </a:solidFill>
                <a:latin typeface="Calibri" panose="020F0502020204030204" pitchFamily="34" charset="0"/>
              </a:defRPr>
            </a:lvl9pPr>
          </a:lstStyle>
          <a:p>
            <a:pPr defTabSz="924916" fontAlgn="base">
              <a:spcBef>
                <a:spcPct val="0"/>
              </a:spcBef>
              <a:spcAft>
                <a:spcPct val="0"/>
              </a:spcAft>
              <a:defRPr/>
            </a:pPr>
            <a:fld id="{B7289135-A00A-414D-A930-C7172ACEE5E7}" type="slidenum">
              <a:rPr lang="en-US" altLang="en-US">
                <a:solidFill>
                  <a:prstClr val="black"/>
                </a:solidFill>
                <a:cs typeface="Arial" panose="020B0604020202020204" pitchFamily="34" charset="0"/>
              </a:rPr>
              <a:pPr defTabSz="924916" fontAlgn="base">
                <a:spcBef>
                  <a:spcPct val="0"/>
                </a:spcBef>
                <a:spcAft>
                  <a:spcPct val="0"/>
                </a:spcAft>
                <a:defRPr/>
              </a:pPr>
              <a:t>7</a:t>
            </a:fld>
            <a:endParaRPr lang="en-US" altLang="en-US">
              <a:solidFill>
                <a:prstClr val="black"/>
              </a:solidFill>
              <a:cs typeface="Arial" panose="020B0604020202020204" pitchFamily="34" charset="0"/>
            </a:endParaRPr>
          </a:p>
        </p:txBody>
      </p:sp>
      <p:sp>
        <p:nvSpPr>
          <p:cNvPr id="2" name="Date Placeholder 1">
            <a:extLst>
              <a:ext uri="{FF2B5EF4-FFF2-40B4-BE49-F238E27FC236}">
                <a16:creationId xmlns="" xmlns:a16="http://schemas.microsoft.com/office/drawing/2014/main" id="{46141824-51FA-4F14-940B-4C909047978F}"/>
              </a:ext>
            </a:extLst>
          </p:cNvPr>
          <p:cNvSpPr>
            <a:spLocks noGrp="1"/>
          </p:cNvSpPr>
          <p:nvPr>
            <p:ph type="dt" sz="quarter" idx="1"/>
          </p:nvPr>
        </p:nvSpPr>
        <p:spPr/>
        <p:txBody>
          <a:bodyPr/>
          <a:lstStyle/>
          <a:p>
            <a:pPr defTabSz="924916">
              <a:defRPr/>
            </a:pPr>
            <a:r>
              <a:rPr lang="en-US" smtClean="0">
                <a:solidFill>
                  <a:prstClr val="black"/>
                </a:solidFill>
                <a:latin typeface="Calibri"/>
              </a:rPr>
              <a:t>6/13/2013</a:t>
            </a:r>
            <a:endParaRPr lang="en-US">
              <a:solidFill>
                <a:prstClr val="black"/>
              </a:solidFill>
              <a:latin typeface="Calibri"/>
            </a:endParaRPr>
          </a:p>
        </p:txBody>
      </p:sp>
      <p:sp>
        <p:nvSpPr>
          <p:cNvPr id="3" name="Header Placeholder 2">
            <a:extLst>
              <a:ext uri="{FF2B5EF4-FFF2-40B4-BE49-F238E27FC236}">
                <a16:creationId xmlns="" xmlns:a16="http://schemas.microsoft.com/office/drawing/2014/main" id="{FE4E2ED4-0E26-4811-9B8D-4A8C4E925711}"/>
              </a:ext>
            </a:extLst>
          </p:cNvPr>
          <p:cNvSpPr>
            <a:spLocks noGrp="1"/>
          </p:cNvSpPr>
          <p:nvPr>
            <p:ph type="hdr" sz="quarter"/>
          </p:nvPr>
        </p:nvSpPr>
        <p:spPr/>
        <p:txBody>
          <a:bodyPr/>
          <a:lstStyle/>
          <a:p>
            <a:pPr defTabSz="924916">
              <a:defRPr/>
            </a:pPr>
            <a:r>
              <a:rPr lang="en-US">
                <a:solidFill>
                  <a:prstClr val="black"/>
                </a:solidFill>
                <a:latin typeface="Calibri"/>
              </a:rPr>
              <a:t>Creating and Maintaining a Respectful Workplace: Your Role as a Leader</a:t>
            </a:r>
          </a:p>
        </p:txBody>
      </p:sp>
      <p:sp>
        <p:nvSpPr>
          <p:cNvPr id="5" name="Footer Placeholder 4">
            <a:extLst>
              <a:ext uri="{FF2B5EF4-FFF2-40B4-BE49-F238E27FC236}">
                <a16:creationId xmlns="" xmlns:a16="http://schemas.microsoft.com/office/drawing/2014/main" id="{F21CFF3C-C0AB-4E2A-B471-3DC38ECD5360}"/>
              </a:ext>
            </a:extLst>
          </p:cNvPr>
          <p:cNvSpPr>
            <a:spLocks noGrp="1"/>
          </p:cNvSpPr>
          <p:nvPr>
            <p:ph type="ftr" sz="quarter" idx="4"/>
          </p:nvPr>
        </p:nvSpPr>
        <p:spPr/>
        <p:txBody>
          <a:bodyPr/>
          <a:lstStyle/>
          <a:p>
            <a:pPr defTabSz="924916">
              <a:defRPr/>
            </a:pPr>
            <a:r>
              <a:rPr lang="en-US">
                <a:solidFill>
                  <a:prstClr val="black"/>
                </a:solidFill>
                <a:latin typeface="Calibri"/>
              </a:rPr>
              <a:t>Presented by CCI Consulting</a:t>
            </a:r>
          </a:p>
        </p:txBody>
      </p:sp>
    </p:spTree>
    <p:extLst>
      <p:ext uri="{BB962C8B-B14F-4D97-AF65-F5344CB8AC3E}">
        <p14:creationId xmlns:p14="http://schemas.microsoft.com/office/powerpoint/2010/main" val="1626899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 xmlns:a16="http://schemas.microsoft.com/office/drawing/2014/main" id="{AF03CAF8-4612-49A0-B17E-2C130E15E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 xmlns:a16="http://schemas.microsoft.com/office/drawing/2014/main" id="{24B3F891-CDC9-48A9-9793-94C212ED3C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a:extLst>
              <a:ext uri="{FF2B5EF4-FFF2-40B4-BE49-F238E27FC236}">
                <a16:creationId xmlns="" xmlns:a16="http://schemas.microsoft.com/office/drawing/2014/main" id="{2B69AC7A-4E0D-4352-B281-1B03A39237FF}"/>
              </a:ext>
            </a:extLst>
          </p:cNvPr>
          <p:cNvSpPr>
            <a:spLocks noGrp="1"/>
          </p:cNvSpPr>
          <p:nvPr>
            <p:ph type="hdr" sz="quarter"/>
          </p:nvPr>
        </p:nvSpPr>
        <p:spPr/>
        <p:txBody>
          <a:bodyPr/>
          <a:lstStyle/>
          <a:p>
            <a:pPr defTabSz="924916">
              <a:defRPr/>
            </a:pPr>
            <a:r>
              <a:rPr lang="en-US">
                <a:solidFill>
                  <a:prstClr val="black"/>
                </a:solidFill>
                <a:latin typeface="Calibri"/>
              </a:rPr>
              <a:t>Creating and Maintaining a Respectful Workplace: Your Role as a Leader</a:t>
            </a:r>
          </a:p>
        </p:txBody>
      </p:sp>
      <p:sp>
        <p:nvSpPr>
          <p:cNvPr id="5" name="Date Placeholder 4">
            <a:extLst>
              <a:ext uri="{FF2B5EF4-FFF2-40B4-BE49-F238E27FC236}">
                <a16:creationId xmlns="" xmlns:a16="http://schemas.microsoft.com/office/drawing/2014/main" id="{21E9983D-9323-44C0-B3EE-CC2E12C3992E}"/>
              </a:ext>
            </a:extLst>
          </p:cNvPr>
          <p:cNvSpPr>
            <a:spLocks noGrp="1"/>
          </p:cNvSpPr>
          <p:nvPr>
            <p:ph type="dt" sz="quarter" idx="1"/>
          </p:nvPr>
        </p:nvSpPr>
        <p:spPr/>
        <p:txBody>
          <a:bodyPr/>
          <a:lstStyle/>
          <a:p>
            <a:pPr defTabSz="924916">
              <a:defRPr/>
            </a:pPr>
            <a:r>
              <a:rPr lang="en-US" smtClean="0">
                <a:solidFill>
                  <a:prstClr val="black"/>
                </a:solidFill>
                <a:latin typeface="Calibri"/>
              </a:rPr>
              <a:t>6/13/2013</a:t>
            </a:r>
            <a:endParaRPr lang="en-US">
              <a:solidFill>
                <a:prstClr val="black"/>
              </a:solidFill>
              <a:latin typeface="Calibri"/>
            </a:endParaRPr>
          </a:p>
        </p:txBody>
      </p:sp>
      <p:sp>
        <p:nvSpPr>
          <p:cNvPr id="6" name="Footer Placeholder 5">
            <a:extLst>
              <a:ext uri="{FF2B5EF4-FFF2-40B4-BE49-F238E27FC236}">
                <a16:creationId xmlns="" xmlns:a16="http://schemas.microsoft.com/office/drawing/2014/main" id="{F5005889-2899-4B11-BA1F-979C05E7A4F1}"/>
              </a:ext>
            </a:extLst>
          </p:cNvPr>
          <p:cNvSpPr>
            <a:spLocks noGrp="1"/>
          </p:cNvSpPr>
          <p:nvPr>
            <p:ph type="ftr" sz="quarter" idx="4"/>
          </p:nvPr>
        </p:nvSpPr>
        <p:spPr/>
        <p:txBody>
          <a:bodyPr/>
          <a:lstStyle/>
          <a:p>
            <a:pPr defTabSz="924916">
              <a:defRPr/>
            </a:pPr>
            <a:r>
              <a:rPr lang="en-US">
                <a:solidFill>
                  <a:prstClr val="black"/>
                </a:solidFill>
                <a:latin typeface="Calibri"/>
              </a:rPr>
              <a:t>Presented by CCI Consulting</a:t>
            </a:r>
          </a:p>
        </p:txBody>
      </p:sp>
      <p:sp>
        <p:nvSpPr>
          <p:cNvPr id="21511" name="Slide Number Placeholder 6">
            <a:extLst>
              <a:ext uri="{FF2B5EF4-FFF2-40B4-BE49-F238E27FC236}">
                <a16:creationId xmlns="" xmlns:a16="http://schemas.microsoft.com/office/drawing/2014/main" id="{2A794D32-F739-4247-A592-0E5E13008D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494" indent="-289036">
              <a:defRPr>
                <a:solidFill>
                  <a:schemeClr val="tx1"/>
                </a:solidFill>
                <a:latin typeface="Arial" panose="020B0604020202020204" pitchFamily="34" charset="0"/>
                <a:cs typeface="Arial" panose="020B0604020202020204" pitchFamily="34" charset="0"/>
              </a:defRPr>
            </a:lvl2pPr>
            <a:lvl3pPr marL="1156145" indent="-231229">
              <a:defRPr>
                <a:solidFill>
                  <a:schemeClr val="tx1"/>
                </a:solidFill>
                <a:latin typeface="Arial" panose="020B0604020202020204" pitchFamily="34" charset="0"/>
                <a:cs typeface="Arial" panose="020B0604020202020204" pitchFamily="34" charset="0"/>
              </a:defRPr>
            </a:lvl3pPr>
            <a:lvl4pPr marL="1618602" indent="-231229">
              <a:defRPr>
                <a:solidFill>
                  <a:schemeClr val="tx1"/>
                </a:solidFill>
                <a:latin typeface="Arial" panose="020B0604020202020204" pitchFamily="34" charset="0"/>
                <a:cs typeface="Arial" panose="020B0604020202020204" pitchFamily="34" charset="0"/>
              </a:defRPr>
            </a:lvl4pPr>
            <a:lvl5pPr marL="2081060" indent="-231229">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24916" fontAlgn="base">
              <a:spcBef>
                <a:spcPct val="0"/>
              </a:spcBef>
              <a:spcAft>
                <a:spcPct val="0"/>
              </a:spcAft>
              <a:defRPr/>
            </a:pPr>
            <a:fld id="{C5FAF44D-1068-4E6A-BE72-E71EA066EBDF}" type="slidenum">
              <a:rPr lang="en-US" altLang="en-US">
                <a:solidFill>
                  <a:prstClr val="black"/>
                </a:solidFill>
                <a:latin typeface="Calibri" panose="020F0502020204030204" pitchFamily="34" charset="0"/>
              </a:rPr>
              <a:pPr defTabSz="924916" fontAlgn="base">
                <a:spcBef>
                  <a:spcPct val="0"/>
                </a:spcBef>
                <a:spcAft>
                  <a:spcPct val="0"/>
                </a:spcAft>
                <a:defRPr/>
              </a:pPr>
              <a:t>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56843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 xmlns:a16="http://schemas.microsoft.com/office/drawing/2014/main" id="{5D75A191-A6D3-496C-AE0A-EA098C76BA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735" indent="-292248">
              <a:defRPr>
                <a:solidFill>
                  <a:schemeClr val="tx1"/>
                </a:solidFill>
                <a:latin typeface="Arial" panose="020B0604020202020204" pitchFamily="34" charset="0"/>
                <a:cs typeface="Arial" panose="020B0604020202020204" pitchFamily="34" charset="0"/>
              </a:defRPr>
            </a:lvl2pPr>
            <a:lvl3pPr marL="1172202" indent="-234440">
              <a:defRPr>
                <a:solidFill>
                  <a:schemeClr val="tx1"/>
                </a:solidFill>
                <a:latin typeface="Arial" panose="020B0604020202020204" pitchFamily="34" charset="0"/>
                <a:cs typeface="Arial" panose="020B0604020202020204" pitchFamily="34" charset="0"/>
              </a:defRPr>
            </a:lvl3pPr>
            <a:lvl4pPr marL="1642689" indent="-234440">
              <a:defRPr>
                <a:solidFill>
                  <a:schemeClr val="tx1"/>
                </a:solidFill>
                <a:latin typeface="Arial" panose="020B0604020202020204" pitchFamily="34" charset="0"/>
                <a:cs typeface="Arial" panose="020B0604020202020204" pitchFamily="34" charset="0"/>
              </a:defRPr>
            </a:lvl4pPr>
            <a:lvl5pPr marL="2111570" indent="-234440">
              <a:defRPr>
                <a:solidFill>
                  <a:schemeClr val="tx1"/>
                </a:solidFill>
                <a:latin typeface="Arial" panose="020B0604020202020204" pitchFamily="34" charset="0"/>
                <a:cs typeface="Arial" panose="020B0604020202020204" pitchFamily="34" charset="0"/>
              </a:defRPr>
            </a:lvl5pPr>
            <a:lvl6pPr marL="2574028" indent="-2344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6486" indent="-2344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8943" indent="-2344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1401" indent="-23444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24916" fontAlgn="base">
              <a:spcBef>
                <a:spcPct val="0"/>
              </a:spcBef>
              <a:spcAft>
                <a:spcPct val="0"/>
              </a:spcAft>
              <a:defRPr/>
            </a:pPr>
            <a:fld id="{D8A8E428-C248-459F-A2EF-972FBE93CEA9}" type="slidenum">
              <a:rPr lang="en-US" altLang="en-US">
                <a:solidFill>
                  <a:prstClr val="black"/>
                </a:solidFill>
                <a:latin typeface="Times New Roman" panose="02020603050405020304" pitchFamily="18" charset="0"/>
              </a:rPr>
              <a:pPr defTabSz="924916" fontAlgn="base">
                <a:spcBef>
                  <a:spcPct val="0"/>
                </a:spcBef>
                <a:spcAft>
                  <a:spcPct val="0"/>
                </a:spcAft>
                <a:defRPr/>
              </a:pPr>
              <a:t>10</a:t>
            </a:fld>
            <a:endParaRPr lang="en-US" altLang="en-US">
              <a:solidFill>
                <a:prstClr val="black"/>
              </a:solidFill>
              <a:latin typeface="Times New Roman" panose="02020603050405020304" pitchFamily="18" charset="0"/>
            </a:endParaRPr>
          </a:p>
        </p:txBody>
      </p:sp>
      <p:sp>
        <p:nvSpPr>
          <p:cNvPr id="25603" name="Rectangle 2">
            <a:extLst>
              <a:ext uri="{FF2B5EF4-FFF2-40B4-BE49-F238E27FC236}">
                <a16:creationId xmlns="" xmlns:a16="http://schemas.microsoft.com/office/drawing/2014/main" id="{C0656FC0-BFD1-49B0-9A34-5C1F6A881A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2009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D15078A0-CE35-46C6-BAE9-251AF8855886}"/>
              </a:ext>
            </a:extLst>
          </p:cNvPr>
          <p:cNvSpPr/>
          <p:nvPr userDrawn="1"/>
        </p:nvSpPr>
        <p:spPr>
          <a:xfrm>
            <a:off x="207433" y="-46038"/>
            <a:ext cx="670984" cy="6904038"/>
          </a:xfrm>
          <a:prstGeom prst="rect">
            <a:avLst/>
          </a:prstGeom>
          <a:gradFill flip="none" rotWithShape="1">
            <a:gsLst>
              <a:gs pos="0">
                <a:srgbClr val="002C76"/>
              </a:gs>
              <a:gs pos="35000">
                <a:srgbClr val="197AC6">
                  <a:alpha val="80000"/>
                </a:srgbClr>
              </a:gs>
              <a:gs pos="68000">
                <a:srgbClr val="0070C0">
                  <a:alpha val="57000"/>
                </a:srgbClr>
              </a:gs>
              <a:gs pos="100000">
                <a:srgbClr val="0070C0">
                  <a:alpha val="34000"/>
                </a:srgbClr>
              </a:gs>
            </a:gsLst>
            <a:lin ang="4200000" scaled="0"/>
            <a:tileRect/>
          </a:gra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00" b="1" dirty="0">
              <a:solidFill>
                <a:schemeClr val="bg1"/>
              </a:solidFill>
            </a:endParaRPr>
          </a:p>
        </p:txBody>
      </p:sp>
      <p:sp>
        <p:nvSpPr>
          <p:cNvPr id="5" name="Rectangle 4">
            <a:extLst>
              <a:ext uri="{FF2B5EF4-FFF2-40B4-BE49-F238E27FC236}">
                <a16:creationId xmlns="" xmlns:a16="http://schemas.microsoft.com/office/drawing/2014/main" id="{B0D6B695-ADB6-4B9B-9446-53CD9102E9C0}"/>
              </a:ext>
            </a:extLst>
          </p:cNvPr>
          <p:cNvSpPr/>
          <p:nvPr userDrawn="1"/>
        </p:nvSpPr>
        <p:spPr>
          <a:xfrm flipH="1">
            <a:off x="-10584" y="-46038"/>
            <a:ext cx="207435" cy="6904038"/>
          </a:xfrm>
          <a:prstGeom prst="rect">
            <a:avLst/>
          </a:prstGeom>
          <a:solidFill>
            <a:srgbClr val="67AE3E"/>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00" b="1" dirty="0">
              <a:solidFill>
                <a:schemeClr val="bg1"/>
              </a:solidFill>
            </a:endParaRPr>
          </a:p>
        </p:txBody>
      </p:sp>
      <p:sp>
        <p:nvSpPr>
          <p:cNvPr id="275484" name="Rectangle 28"/>
          <p:cNvSpPr>
            <a:spLocks noGrp="1" noChangeArrowheads="1"/>
          </p:cNvSpPr>
          <p:nvPr>
            <p:ph type="ctrTitle"/>
          </p:nvPr>
        </p:nvSpPr>
        <p:spPr>
          <a:xfrm>
            <a:off x="1117600" y="1143000"/>
            <a:ext cx="10458451" cy="1828800"/>
          </a:xfrm>
        </p:spPr>
        <p:txBody>
          <a:bodyPr/>
          <a:lstStyle>
            <a:lvl1pPr>
              <a:defRPr>
                <a:solidFill>
                  <a:srgbClr val="0078C9"/>
                </a:solidFill>
              </a:defRPr>
            </a:lvl1pPr>
          </a:lstStyle>
          <a:p>
            <a:pPr lvl="0"/>
            <a:r>
              <a:rPr lang="en-US" noProof="0" dirty="0"/>
              <a:t>Click to edit Master title style</a:t>
            </a:r>
          </a:p>
        </p:txBody>
      </p:sp>
      <p:sp>
        <p:nvSpPr>
          <p:cNvPr id="275485" name="Rectangle 29"/>
          <p:cNvSpPr>
            <a:spLocks noGrp="1" noChangeArrowheads="1"/>
          </p:cNvSpPr>
          <p:nvPr>
            <p:ph type="subTitle" idx="1"/>
          </p:nvPr>
        </p:nvSpPr>
        <p:spPr>
          <a:xfrm>
            <a:off x="1117600" y="2971801"/>
            <a:ext cx="10464800" cy="384721"/>
          </a:xfrm>
          <a:ln>
            <a:noFill/>
          </a:ln>
        </p:spPr>
        <p:txBody>
          <a:bodyPr/>
          <a:lstStyle>
            <a:lvl1pPr marL="0" indent="0">
              <a:buFontTx/>
              <a:buNone/>
              <a:defRPr>
                <a:solidFill>
                  <a:srgbClr val="67AE3E"/>
                </a:solidFill>
              </a:defRPr>
            </a:lvl1pPr>
          </a:lstStyle>
          <a:p>
            <a:pPr lvl="0"/>
            <a:r>
              <a:rPr lang="en-US" noProof="0" dirty="0"/>
              <a:t>Click to edit Master subtitle style</a:t>
            </a:r>
          </a:p>
        </p:txBody>
      </p:sp>
    </p:spTree>
    <p:extLst>
      <p:ext uri="{BB962C8B-B14F-4D97-AF65-F5344CB8AC3E}">
        <p14:creationId xmlns:p14="http://schemas.microsoft.com/office/powerpoint/2010/main" val="15421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1342624" cy="609600"/>
          </a:xfrm>
        </p:spPr>
        <p:txBody>
          <a:bodyPr/>
          <a:lstStyle>
            <a:lvl1pPr>
              <a:defRPr baseline="0"/>
            </a:lvl1pPr>
          </a:lstStyle>
          <a:p>
            <a:r>
              <a:rPr lang="en-US" dirty="0"/>
              <a:t>Click to edit Master title style</a:t>
            </a:r>
          </a:p>
        </p:txBody>
      </p:sp>
      <p:sp>
        <p:nvSpPr>
          <p:cNvPr id="3" name="Content Placeholder 2"/>
          <p:cNvSpPr>
            <a:spLocks noGrp="1"/>
          </p:cNvSpPr>
          <p:nvPr>
            <p:ph idx="1"/>
          </p:nvPr>
        </p:nvSpPr>
        <p:spPr>
          <a:xfrm>
            <a:off x="609600" y="1469360"/>
            <a:ext cx="10871200" cy="1933863"/>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2"/>
          <p:cNvSpPr>
            <a:spLocks noGrp="1"/>
          </p:cNvSpPr>
          <p:nvPr>
            <p:ph idx="13"/>
          </p:nvPr>
        </p:nvSpPr>
        <p:spPr>
          <a:xfrm>
            <a:off x="406400" y="762000"/>
            <a:ext cx="11338560" cy="443198"/>
          </a:xfrm>
        </p:spPr>
        <p:txBody>
          <a:bodyPr/>
          <a:lstStyle>
            <a:lvl1pPr marL="0" indent="0">
              <a:spcBef>
                <a:spcPts val="0"/>
              </a:spcBef>
              <a:spcAft>
                <a:spcPts val="0"/>
              </a:spcAft>
              <a:buNone/>
              <a:defRPr lang="en-US" sz="2400" b="0" baseline="0" dirty="0" smtClean="0">
                <a:solidFill>
                  <a:srgbClr val="CC9900"/>
                </a:solidFill>
                <a:latin typeface="Century Gothic" panose="020B0502020202020204" pitchFamily="34" charset="0"/>
                <a:ea typeface="+mj-ea"/>
                <a:cs typeface="+mj-cs"/>
              </a:defRPr>
            </a:lvl1pPr>
            <a:lvl2pPr>
              <a:defRPr sz="2400"/>
            </a:lvl2pPr>
            <a:lvl3pPr>
              <a:defRPr sz="2000"/>
            </a:lvl3pPr>
            <a:lvl4pPr>
              <a:defRPr sz="1800"/>
            </a:lvl4pPr>
            <a:lvl5pPr>
              <a:defRPr sz="1800"/>
            </a:lvl5pPr>
          </a:lstStyle>
          <a:p>
            <a:pPr lvl="0"/>
            <a:r>
              <a:rPr lang="en-US" dirty="0"/>
              <a:t>Click to edit Master text styles</a:t>
            </a:r>
          </a:p>
        </p:txBody>
      </p:sp>
    </p:spTree>
    <p:extLst>
      <p:ext uri="{BB962C8B-B14F-4D97-AF65-F5344CB8AC3E}">
        <p14:creationId xmlns:p14="http://schemas.microsoft.com/office/powerpoint/2010/main" val="203232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0D846E7-29CC-483F-8B6C-883FE553FEA9}"/>
              </a:ext>
            </a:extLst>
          </p:cNvPr>
          <p:cNvSpPr/>
          <p:nvPr userDrawn="1"/>
        </p:nvSpPr>
        <p:spPr>
          <a:xfrm>
            <a:off x="207433" y="-46038"/>
            <a:ext cx="670984" cy="6904038"/>
          </a:xfrm>
          <a:prstGeom prst="rect">
            <a:avLst/>
          </a:prstGeom>
          <a:gradFill flip="none" rotWithShape="1">
            <a:gsLst>
              <a:gs pos="0">
                <a:srgbClr val="002C76"/>
              </a:gs>
              <a:gs pos="35000">
                <a:srgbClr val="197AC6">
                  <a:alpha val="80000"/>
                </a:srgbClr>
              </a:gs>
              <a:gs pos="68000">
                <a:srgbClr val="0070C0">
                  <a:alpha val="57000"/>
                </a:srgbClr>
              </a:gs>
              <a:gs pos="100000">
                <a:srgbClr val="0070C0">
                  <a:alpha val="34000"/>
                </a:srgbClr>
              </a:gs>
            </a:gsLst>
            <a:lin ang="4200000" scaled="0"/>
            <a:tileRect/>
          </a:gra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00" b="1" dirty="0">
              <a:solidFill>
                <a:srgbClr val="FFFFFF"/>
              </a:solidFill>
            </a:endParaRPr>
          </a:p>
        </p:txBody>
      </p:sp>
      <p:sp>
        <p:nvSpPr>
          <p:cNvPr id="5" name="Rectangle 4">
            <a:extLst>
              <a:ext uri="{FF2B5EF4-FFF2-40B4-BE49-F238E27FC236}">
                <a16:creationId xmlns="" xmlns:a16="http://schemas.microsoft.com/office/drawing/2014/main" id="{9CAAEE24-A71E-433B-BF46-2CA539B44CBA}"/>
              </a:ext>
            </a:extLst>
          </p:cNvPr>
          <p:cNvSpPr/>
          <p:nvPr userDrawn="1"/>
        </p:nvSpPr>
        <p:spPr>
          <a:xfrm flipH="1">
            <a:off x="-10584" y="-46038"/>
            <a:ext cx="207435" cy="6904038"/>
          </a:xfrm>
          <a:prstGeom prst="rect">
            <a:avLst/>
          </a:prstGeom>
          <a:solidFill>
            <a:srgbClr val="67AE3E"/>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00" b="1" dirty="0">
              <a:solidFill>
                <a:srgbClr val="FFFFFF"/>
              </a:solidFill>
            </a:endParaRPr>
          </a:p>
        </p:txBody>
      </p:sp>
      <p:pic>
        <p:nvPicPr>
          <p:cNvPr id="6" name="Picture 8">
            <a:extLst>
              <a:ext uri="{FF2B5EF4-FFF2-40B4-BE49-F238E27FC236}">
                <a16:creationId xmlns="" xmlns:a16="http://schemas.microsoft.com/office/drawing/2014/main" id="{42A229AB-D333-4B25-9242-9AD908C87E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101780" y="4929193"/>
            <a:ext cx="3753875" cy="18203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484" name="Rectangle 28"/>
          <p:cNvSpPr>
            <a:spLocks noGrp="1" noChangeArrowheads="1"/>
          </p:cNvSpPr>
          <p:nvPr>
            <p:ph type="ctrTitle"/>
          </p:nvPr>
        </p:nvSpPr>
        <p:spPr>
          <a:xfrm>
            <a:off x="1117600" y="1143000"/>
            <a:ext cx="10458451" cy="1828800"/>
          </a:xfrm>
        </p:spPr>
        <p:txBody>
          <a:bodyPr/>
          <a:lstStyle>
            <a:lvl1pPr>
              <a:defRPr sz="3200" b="1">
                <a:solidFill>
                  <a:srgbClr val="004983"/>
                </a:solidFill>
                <a:latin typeface="Century Gothic" panose="020B0502020202020204" pitchFamily="34" charset="0"/>
              </a:defRPr>
            </a:lvl1pPr>
          </a:lstStyle>
          <a:p>
            <a:pPr lvl="0"/>
            <a:r>
              <a:rPr lang="en-US" noProof="0" dirty="0"/>
              <a:t>Click to edit Master title style</a:t>
            </a:r>
          </a:p>
        </p:txBody>
      </p:sp>
      <p:sp>
        <p:nvSpPr>
          <p:cNvPr id="275485" name="Rectangle 29"/>
          <p:cNvSpPr>
            <a:spLocks noGrp="1" noChangeArrowheads="1"/>
          </p:cNvSpPr>
          <p:nvPr>
            <p:ph type="subTitle" idx="1"/>
          </p:nvPr>
        </p:nvSpPr>
        <p:spPr>
          <a:xfrm>
            <a:off x="1117600" y="2971801"/>
            <a:ext cx="10464800" cy="384721"/>
          </a:xfrm>
          <a:ln>
            <a:noFill/>
          </a:ln>
        </p:spPr>
        <p:txBody>
          <a:bodyPr/>
          <a:lstStyle>
            <a:lvl1pPr marL="0" indent="0">
              <a:buFontTx/>
              <a:buNone/>
              <a:defRPr sz="2000" b="1">
                <a:solidFill>
                  <a:srgbClr val="67AE3E"/>
                </a:solidFill>
                <a:latin typeface="Century Gothic" panose="020B0502020202020204" pitchFamily="34" charset="0"/>
              </a:defRPr>
            </a:lvl1pPr>
          </a:lstStyle>
          <a:p>
            <a:pPr lvl="0"/>
            <a:r>
              <a:rPr lang="en-US" noProof="0" dirty="0"/>
              <a:t>Click to edit Master subtitle style</a:t>
            </a:r>
          </a:p>
        </p:txBody>
      </p:sp>
    </p:spTree>
    <p:extLst>
      <p:ext uri="{BB962C8B-B14F-4D97-AF65-F5344CB8AC3E}">
        <p14:creationId xmlns:p14="http://schemas.microsoft.com/office/powerpoint/2010/main" val="141926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342624" cy="609600"/>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06400" y="1498272"/>
            <a:ext cx="7010400" cy="175843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Picture Placeholder 2"/>
          <p:cNvSpPr>
            <a:spLocks noGrp="1"/>
          </p:cNvSpPr>
          <p:nvPr>
            <p:ph type="pic" idx="13"/>
          </p:nvPr>
        </p:nvSpPr>
        <p:spPr>
          <a:xfrm>
            <a:off x="8026400" y="1527176"/>
            <a:ext cx="3759200" cy="1027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1759824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1342624" cy="609600"/>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06400" y="1511964"/>
            <a:ext cx="5628216" cy="161223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57384" y="1511964"/>
            <a:ext cx="5628217" cy="1612236"/>
          </a:xfrm>
        </p:spPr>
        <p:txBody>
          <a:bodyPr/>
          <a:lstStyle>
            <a:lvl1pPr>
              <a:defRPr sz="2000"/>
            </a:lvl1pPr>
            <a:lvl2pPr>
              <a:defRPr sz="1800"/>
            </a:lvl2pPr>
            <a:lvl3pPr>
              <a:defRPr sz="1600"/>
            </a:lvl3pPr>
            <a:lvl4pPr>
              <a:defRPr sz="1400"/>
            </a:lvl4pPr>
            <a:lvl5pPr marL="1828800" indent="0">
              <a:buNone/>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22614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342624" cy="609600"/>
          </a:xfrm>
        </p:spPr>
        <p:txBody>
          <a:bodyPr/>
          <a:lstStyle>
            <a:lvl1pPr>
              <a:defRPr sz="3400" b="1"/>
            </a:lvl1pPr>
          </a:lstStyle>
          <a:p>
            <a:r>
              <a:rPr lang="en-US" dirty="0"/>
              <a:t>Click to edit Master title style</a:t>
            </a:r>
          </a:p>
        </p:txBody>
      </p:sp>
    </p:spTree>
    <p:extLst>
      <p:ext uri="{BB962C8B-B14F-4D97-AF65-F5344CB8AC3E}">
        <p14:creationId xmlns:p14="http://schemas.microsoft.com/office/powerpoint/2010/main" val="399979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6">
            <a:extLst>
              <a:ext uri="{FF2B5EF4-FFF2-40B4-BE49-F238E27FC236}">
                <a16:creationId xmlns="" xmlns:a16="http://schemas.microsoft.com/office/drawing/2014/main" id="{7E48E3D8-3F8A-4AD5-9E82-7735DCD0E2D1}"/>
              </a:ext>
            </a:extLst>
          </p:cNvPr>
          <p:cNvCxnSpPr>
            <a:cxnSpLocks noChangeShapeType="1"/>
          </p:cNvCxnSpPr>
          <p:nvPr userDrawn="1"/>
        </p:nvCxnSpPr>
        <p:spPr bwMode="auto">
          <a:xfrm>
            <a:off x="304800" y="1219200"/>
            <a:ext cx="11582400" cy="0"/>
          </a:xfrm>
          <a:prstGeom prst="line">
            <a:avLst/>
          </a:prstGeom>
          <a:noFill/>
          <a:ln w="381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90177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342624" cy="609600"/>
          </a:xfrm>
        </p:spPr>
        <p:txBody>
          <a:bodyPr/>
          <a:lstStyle>
            <a:lvl1pPr>
              <a:defRPr b="1"/>
            </a:lvl1pPr>
          </a:lstStyle>
          <a:p>
            <a:r>
              <a:rPr lang="en-US" dirty="0"/>
              <a:t>Click to edit Master title style</a:t>
            </a:r>
          </a:p>
        </p:txBody>
      </p:sp>
      <p:sp>
        <p:nvSpPr>
          <p:cNvPr id="6" name="Picture Placeholder 2"/>
          <p:cNvSpPr>
            <a:spLocks noGrp="1"/>
          </p:cNvSpPr>
          <p:nvPr>
            <p:ph type="pic" idx="1"/>
          </p:nvPr>
        </p:nvSpPr>
        <p:spPr>
          <a:xfrm>
            <a:off x="2694517" y="1490663"/>
            <a:ext cx="6957483"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802747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1342624" cy="609600"/>
          </a:xfrm>
        </p:spPr>
        <p:txBody>
          <a:bodyPr/>
          <a:lstStyle>
            <a:lvl1pPr>
              <a:defRPr baseline="0"/>
            </a:lvl1pPr>
          </a:lstStyle>
          <a:p>
            <a:r>
              <a:rPr lang="en-US"/>
              <a:t>Click to edit Master title style</a:t>
            </a:r>
          </a:p>
        </p:txBody>
      </p:sp>
      <p:sp>
        <p:nvSpPr>
          <p:cNvPr id="3" name="Content Placeholder 2"/>
          <p:cNvSpPr>
            <a:spLocks noGrp="1"/>
          </p:cNvSpPr>
          <p:nvPr>
            <p:ph idx="1"/>
          </p:nvPr>
        </p:nvSpPr>
        <p:spPr>
          <a:xfrm>
            <a:off x="406400" y="1495137"/>
            <a:ext cx="10871200" cy="1933863"/>
          </a:xfrm>
        </p:spPr>
        <p:txBody>
          <a:bodyPr/>
          <a:lstStyle>
            <a:lvl1pPr marL="228600" indent="-228600">
              <a:buClrTx/>
              <a:buFont typeface="Arial" panose="020B0604020202020204" pitchFamily="34" charset="0"/>
              <a:buChar char="•"/>
              <a:defRPr sz="2800"/>
            </a:lvl1pPr>
            <a:lvl2pPr marL="742950" indent="-285750">
              <a:buClrTx/>
              <a:buFont typeface="Arial" panose="020B0604020202020204" pitchFamily="34" charset="0"/>
              <a:buChar char="•"/>
              <a:defRPr sz="2400"/>
            </a:lvl2pPr>
            <a:lvl3pPr marL="1143000" indent="-228600">
              <a:buClrTx/>
              <a:buFont typeface="Arial" panose="020B0604020202020204" pitchFamily="34" charset="0"/>
              <a:buChar char="•"/>
              <a:defRPr sz="2000"/>
            </a:lvl3pPr>
            <a:lvl4pPr marL="1657350" indent="-285750">
              <a:buClrTx/>
              <a:buFont typeface="Arial" panose="020B0604020202020204" pitchFamily="34" charset="0"/>
              <a:buChar char="•"/>
              <a:defRPr sz="1800"/>
            </a:lvl4pPr>
            <a:lvl5pPr marL="1828800"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5689600" y="6477000"/>
            <a:ext cx="812800" cy="228600"/>
          </a:xfrm>
        </p:spPr>
        <p:txBody>
          <a:bodyPr/>
          <a:lstStyle>
            <a:lvl1pPr>
              <a:defRPr/>
            </a:lvl1pPr>
          </a:lstStyle>
          <a:p>
            <a:fld id="{2DEA14E6-18F5-4C7F-BBD7-99EF47608C11}" type="slidenum">
              <a:rPr lang="en-US" smtClean="0">
                <a:solidFill>
                  <a:srgbClr val="5D4F4B"/>
                </a:solidFill>
              </a:rPr>
              <a:pPr/>
              <a:t>‹#›</a:t>
            </a:fld>
            <a:endParaRPr lang="en-US">
              <a:solidFill>
                <a:srgbClr val="5D4F4B"/>
              </a:solidFill>
            </a:endParaRPr>
          </a:p>
        </p:txBody>
      </p:sp>
    </p:spTree>
    <p:extLst>
      <p:ext uri="{BB962C8B-B14F-4D97-AF65-F5344CB8AC3E}">
        <p14:creationId xmlns:p14="http://schemas.microsoft.com/office/powerpoint/2010/main" val="2505493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1342624" cy="609600"/>
          </a:xfrm>
        </p:spPr>
        <p:txBody>
          <a:bodyPr/>
          <a:lstStyle>
            <a:lvl1pPr>
              <a:defRPr baseline="0"/>
            </a:lvl1pPr>
          </a:lstStyle>
          <a:p>
            <a:r>
              <a:rPr lang="en-US"/>
              <a:t>Click to edit Master title style</a:t>
            </a:r>
          </a:p>
        </p:txBody>
      </p:sp>
      <p:sp>
        <p:nvSpPr>
          <p:cNvPr id="3" name="Content Placeholder 2"/>
          <p:cNvSpPr>
            <a:spLocks noGrp="1"/>
          </p:cNvSpPr>
          <p:nvPr>
            <p:ph idx="1"/>
          </p:nvPr>
        </p:nvSpPr>
        <p:spPr>
          <a:xfrm>
            <a:off x="426915" y="1495137"/>
            <a:ext cx="10871200" cy="1933863"/>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a:xfrm>
            <a:off x="5689600" y="6477000"/>
            <a:ext cx="812800" cy="228600"/>
          </a:xfrm>
        </p:spPr>
        <p:txBody>
          <a:bodyPr/>
          <a:lstStyle>
            <a:lvl1pPr>
              <a:defRPr/>
            </a:lvl1pPr>
          </a:lstStyle>
          <a:p>
            <a:fld id="{2DEA14E6-18F5-4C7F-BBD7-99EF47608C11}" type="slidenum">
              <a:rPr lang="en-US" smtClean="0">
                <a:solidFill>
                  <a:srgbClr val="5D4F4B"/>
                </a:solidFill>
              </a:rPr>
              <a:pPr/>
              <a:t>‹#›</a:t>
            </a:fld>
            <a:endParaRPr lang="en-US">
              <a:solidFill>
                <a:srgbClr val="5D4F4B"/>
              </a:solidFill>
            </a:endParaRPr>
          </a:p>
        </p:txBody>
      </p:sp>
      <p:sp>
        <p:nvSpPr>
          <p:cNvPr id="9" name="Content Placeholder 2"/>
          <p:cNvSpPr>
            <a:spLocks noGrp="1"/>
          </p:cNvSpPr>
          <p:nvPr>
            <p:ph idx="13"/>
          </p:nvPr>
        </p:nvSpPr>
        <p:spPr>
          <a:xfrm>
            <a:off x="406400" y="762000"/>
            <a:ext cx="11338560" cy="443198"/>
          </a:xfrm>
        </p:spPr>
        <p:txBody>
          <a:bodyPr/>
          <a:lstStyle>
            <a:lvl1pPr marL="0" indent="0">
              <a:spcBef>
                <a:spcPts val="0"/>
              </a:spcBef>
              <a:spcAft>
                <a:spcPts val="0"/>
              </a:spcAft>
              <a:buNone/>
              <a:defRPr lang="en-US" sz="2400" b="0" baseline="0" dirty="0" smtClean="0">
                <a:solidFill>
                  <a:srgbClr val="CC9900"/>
                </a:solidFill>
                <a:latin typeface="Century Gothic" panose="020B0502020202020204" pitchFamily="34" charset="0"/>
                <a:ea typeface="+mj-ea"/>
                <a:cs typeface="+mj-cs"/>
              </a:defRPr>
            </a:lvl1pPr>
            <a:lvl2pPr>
              <a:defRPr sz="2400"/>
            </a:lvl2pPr>
            <a:lvl3pPr>
              <a:defRPr sz="2000"/>
            </a:lvl3pPr>
            <a:lvl4pPr>
              <a:defRPr sz="1800"/>
            </a:lvl4pPr>
            <a:lvl5pPr>
              <a:defRPr sz="1800"/>
            </a:lvl5pPr>
          </a:lstStyle>
          <a:p>
            <a:pPr lvl="0"/>
            <a:r>
              <a:rPr lang="en-US"/>
              <a:t>Click to edit Master text styles</a:t>
            </a:r>
          </a:p>
        </p:txBody>
      </p:sp>
    </p:spTree>
    <p:extLst>
      <p:ext uri="{BB962C8B-B14F-4D97-AF65-F5344CB8AC3E}">
        <p14:creationId xmlns:p14="http://schemas.microsoft.com/office/powerpoint/2010/main" val="1670595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75484" name="Rectangle 28"/>
          <p:cNvSpPr>
            <a:spLocks noGrp="1" noChangeArrowheads="1"/>
          </p:cNvSpPr>
          <p:nvPr>
            <p:ph type="ctrTitle"/>
          </p:nvPr>
        </p:nvSpPr>
        <p:spPr>
          <a:xfrm>
            <a:off x="1117600" y="1143000"/>
            <a:ext cx="10458451" cy="1828800"/>
          </a:xfrm>
        </p:spPr>
        <p:txBody>
          <a:bodyPr/>
          <a:lstStyle>
            <a:lvl1pPr>
              <a:defRPr sz="3200" b="1">
                <a:solidFill>
                  <a:srgbClr val="004983"/>
                </a:solidFill>
                <a:latin typeface="Century Gothic" panose="020B0502020202020204" pitchFamily="34" charset="0"/>
              </a:defRPr>
            </a:lvl1pPr>
          </a:lstStyle>
          <a:p>
            <a:pPr lvl="0"/>
            <a:r>
              <a:rPr lang="en-US" noProof="0"/>
              <a:t>Click to edit Master title style</a:t>
            </a:r>
          </a:p>
        </p:txBody>
      </p:sp>
      <p:sp>
        <p:nvSpPr>
          <p:cNvPr id="275485" name="Rectangle 29"/>
          <p:cNvSpPr>
            <a:spLocks noGrp="1" noChangeArrowheads="1"/>
          </p:cNvSpPr>
          <p:nvPr>
            <p:ph type="subTitle" idx="1"/>
          </p:nvPr>
        </p:nvSpPr>
        <p:spPr>
          <a:xfrm>
            <a:off x="1117600" y="2971801"/>
            <a:ext cx="10464800" cy="384721"/>
          </a:xfrm>
          <a:ln>
            <a:noFill/>
          </a:ln>
        </p:spPr>
        <p:txBody>
          <a:bodyPr/>
          <a:lstStyle>
            <a:lvl1pPr marL="0" indent="0">
              <a:buFontTx/>
              <a:buNone/>
              <a:defRPr sz="2000" b="1">
                <a:solidFill>
                  <a:srgbClr val="67AE3E"/>
                </a:solidFill>
                <a:latin typeface="Century Gothic" panose="020B0502020202020204" pitchFamily="34" charset="0"/>
              </a:defRPr>
            </a:lvl1pPr>
          </a:lstStyle>
          <a:p>
            <a:pPr lvl="0"/>
            <a:r>
              <a:rPr lang="en-US" noProof="0"/>
              <a:t>Click to edit Master subtitle style</a:t>
            </a:r>
          </a:p>
        </p:txBody>
      </p:sp>
      <p:sp>
        <p:nvSpPr>
          <p:cNvPr id="7" name="Rectangle 6"/>
          <p:cNvSpPr/>
          <p:nvPr userDrawn="1"/>
        </p:nvSpPr>
        <p:spPr>
          <a:xfrm>
            <a:off x="207264" y="-45720"/>
            <a:ext cx="670560" cy="6903720"/>
          </a:xfrm>
          <a:prstGeom prst="rect">
            <a:avLst/>
          </a:prstGeom>
          <a:gradFill flip="none" rotWithShape="1">
            <a:gsLst>
              <a:gs pos="0">
                <a:srgbClr val="002C76"/>
              </a:gs>
              <a:gs pos="35000">
                <a:srgbClr val="197AC6">
                  <a:alpha val="80000"/>
                </a:srgbClr>
              </a:gs>
              <a:gs pos="68000">
                <a:srgbClr val="0070C0">
                  <a:alpha val="57000"/>
                </a:srgbClr>
              </a:gs>
              <a:gs pos="100000">
                <a:srgbClr val="0070C0">
                  <a:alpha val="34000"/>
                </a:srgbClr>
              </a:gs>
            </a:gsLst>
            <a:lin ang="4200000" scaled="0"/>
            <a:tileRect/>
          </a:gra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a:solidFill>
                <a:schemeClr val="bg1"/>
              </a:solidFill>
            </a:endParaRPr>
          </a:p>
        </p:txBody>
      </p:sp>
      <p:sp>
        <p:nvSpPr>
          <p:cNvPr id="9" name="Rectangle 8"/>
          <p:cNvSpPr/>
          <p:nvPr userDrawn="1"/>
        </p:nvSpPr>
        <p:spPr>
          <a:xfrm flipH="1">
            <a:off x="-10161" y="-45720"/>
            <a:ext cx="207264" cy="6903720"/>
          </a:xfrm>
          <a:prstGeom prst="rect">
            <a:avLst/>
          </a:prstGeom>
          <a:solidFill>
            <a:srgbClr val="67AE3E"/>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a:solidFill>
                <a:schemeClr val="bg1"/>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1934" y="5019675"/>
            <a:ext cx="3790950" cy="1838325"/>
          </a:xfrm>
          <a:prstGeom prst="rect">
            <a:avLst/>
          </a:prstGeom>
        </p:spPr>
      </p:pic>
    </p:spTree>
    <p:extLst>
      <p:ext uri="{BB962C8B-B14F-4D97-AF65-F5344CB8AC3E}">
        <p14:creationId xmlns:p14="http://schemas.microsoft.com/office/powerpoint/2010/main" val="320040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7508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1342624" cy="609600"/>
          </a:xfrm>
        </p:spPr>
        <p:txBody>
          <a:bodyPr/>
          <a:lstStyle>
            <a:lvl1pPr>
              <a:defRPr b="0"/>
            </a:lvl1pPr>
          </a:lstStyle>
          <a:p>
            <a:r>
              <a:rPr lang="en-US"/>
              <a:t>Click to edit Master title style</a:t>
            </a:r>
          </a:p>
        </p:txBody>
      </p:sp>
      <p:sp>
        <p:nvSpPr>
          <p:cNvPr id="3" name="Content Placeholder 2"/>
          <p:cNvSpPr>
            <a:spLocks noGrp="1"/>
          </p:cNvSpPr>
          <p:nvPr>
            <p:ph sz="half" idx="1"/>
          </p:nvPr>
        </p:nvSpPr>
        <p:spPr>
          <a:xfrm>
            <a:off x="406400" y="1518170"/>
            <a:ext cx="7010400" cy="175843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12"/>
          </p:nvPr>
        </p:nvSpPr>
        <p:spPr/>
        <p:txBody>
          <a:bodyPr/>
          <a:lstStyle>
            <a:lvl1pPr>
              <a:defRPr/>
            </a:lvl1pPr>
          </a:lstStyle>
          <a:p>
            <a:fld id="{FE2002C8-C417-4A83-BF45-039685F2915E}" type="slidenum">
              <a:rPr lang="en-US" smtClean="0">
                <a:solidFill>
                  <a:srgbClr val="5D4F4B"/>
                </a:solidFill>
              </a:rPr>
              <a:pPr/>
              <a:t>‹#›</a:t>
            </a:fld>
            <a:endParaRPr lang="en-US">
              <a:solidFill>
                <a:srgbClr val="5D4F4B"/>
              </a:solidFill>
            </a:endParaRPr>
          </a:p>
        </p:txBody>
      </p:sp>
      <p:sp>
        <p:nvSpPr>
          <p:cNvPr id="6" name="Picture Placeholder 2"/>
          <p:cNvSpPr>
            <a:spLocks noGrp="1"/>
          </p:cNvSpPr>
          <p:nvPr>
            <p:ph type="pic" idx="13"/>
          </p:nvPr>
        </p:nvSpPr>
        <p:spPr>
          <a:xfrm>
            <a:off x="8026400" y="1527176"/>
            <a:ext cx="3759200" cy="1027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512565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1342624" cy="609600"/>
          </a:xfrm>
        </p:spPr>
        <p:txBody>
          <a:bodyPr/>
          <a:lstStyle>
            <a:lvl1pPr>
              <a:defRPr b="0"/>
            </a:lvl1pPr>
          </a:lstStyle>
          <a:p>
            <a:r>
              <a:rPr lang="en-US"/>
              <a:t>Click to edit Master title style</a:t>
            </a:r>
          </a:p>
        </p:txBody>
      </p:sp>
      <p:sp>
        <p:nvSpPr>
          <p:cNvPr id="3" name="Content Placeholder 2"/>
          <p:cNvSpPr>
            <a:spLocks noGrp="1"/>
          </p:cNvSpPr>
          <p:nvPr>
            <p:ph sz="half" idx="1"/>
          </p:nvPr>
        </p:nvSpPr>
        <p:spPr>
          <a:xfrm>
            <a:off x="406400" y="1511964"/>
            <a:ext cx="5628216" cy="161223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57384" y="1511964"/>
            <a:ext cx="5628217" cy="1612236"/>
          </a:xfrm>
        </p:spPr>
        <p:txBody>
          <a:bodyPr/>
          <a:lstStyle>
            <a:lvl1pPr>
              <a:defRPr sz="2000"/>
            </a:lvl1pPr>
            <a:lvl2pPr>
              <a:defRPr sz="1800"/>
            </a:lvl2pPr>
            <a:lvl3pPr>
              <a:defRPr sz="1600"/>
            </a:lvl3pPr>
            <a:lvl4pPr>
              <a:defRPr sz="1400"/>
            </a:lvl4pPr>
            <a:lvl5pPr marL="1828800" indent="0">
              <a:buNone/>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p:cNvSpPr>
            <a:spLocks noGrp="1"/>
          </p:cNvSpPr>
          <p:nvPr>
            <p:ph type="sldNum" sz="quarter" idx="12"/>
          </p:nvPr>
        </p:nvSpPr>
        <p:spPr/>
        <p:txBody>
          <a:bodyPr/>
          <a:lstStyle>
            <a:lvl1pPr>
              <a:defRPr/>
            </a:lvl1pPr>
          </a:lstStyle>
          <a:p>
            <a:fld id="{FE2002C8-C417-4A83-BF45-039685F2915E}" type="slidenum">
              <a:rPr lang="en-US" smtClean="0">
                <a:solidFill>
                  <a:srgbClr val="5D4F4B"/>
                </a:solidFill>
              </a:rPr>
              <a:pPr/>
              <a:t>‹#›</a:t>
            </a:fld>
            <a:endParaRPr lang="en-US">
              <a:solidFill>
                <a:srgbClr val="5D4F4B"/>
              </a:solidFill>
            </a:endParaRPr>
          </a:p>
        </p:txBody>
      </p:sp>
    </p:spTree>
    <p:extLst>
      <p:ext uri="{BB962C8B-B14F-4D97-AF65-F5344CB8AC3E}">
        <p14:creationId xmlns:p14="http://schemas.microsoft.com/office/powerpoint/2010/main" val="3639525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342624" cy="609600"/>
          </a:xfrm>
        </p:spPr>
        <p:txBody>
          <a:bodyPr/>
          <a:lstStyle>
            <a:lvl1pPr>
              <a:defRPr b="0"/>
            </a:lvl1pPr>
          </a:lstStyle>
          <a:p>
            <a:r>
              <a:rPr lang="en-US"/>
              <a:t>Click to edit Master title style</a:t>
            </a:r>
          </a:p>
        </p:txBody>
      </p:sp>
      <p:sp>
        <p:nvSpPr>
          <p:cNvPr id="7" name="Content Placeholder 6">
            <a:extLst>
              <a:ext uri="{FF2B5EF4-FFF2-40B4-BE49-F238E27FC236}">
                <a16:creationId xmlns="" xmlns:a16="http://schemas.microsoft.com/office/drawing/2014/main" id="{02130E46-61C6-49FC-B3B2-BD46618FE0DE}"/>
              </a:ext>
            </a:extLst>
          </p:cNvPr>
          <p:cNvSpPr>
            <a:spLocks noGrp="1"/>
          </p:cNvSpPr>
          <p:nvPr>
            <p:ph sz="quarter" idx="10"/>
          </p:nvPr>
        </p:nvSpPr>
        <p:spPr>
          <a:xfrm>
            <a:off x="406400" y="1503363"/>
            <a:ext cx="6021388" cy="15128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887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400" y="304800"/>
            <a:ext cx="11342624" cy="609600"/>
          </a:xfrm>
        </p:spPr>
        <p:txBody>
          <a:bodyPr/>
          <a:lstStyle>
            <a:lvl1pPr>
              <a:defRPr b="0">
                <a:solidFill>
                  <a:srgbClr val="002060"/>
                </a:solidFill>
              </a:defRPr>
            </a:lvl1pPr>
          </a:lstStyle>
          <a:p>
            <a:r>
              <a:rPr lang="en-US" dirty="0"/>
              <a:t>Definitions page- click to edit</a:t>
            </a:r>
          </a:p>
        </p:txBody>
      </p:sp>
      <p:sp>
        <p:nvSpPr>
          <p:cNvPr id="5" name="Slide Number Placeholder 4"/>
          <p:cNvSpPr>
            <a:spLocks noGrp="1"/>
          </p:cNvSpPr>
          <p:nvPr>
            <p:ph type="sldNum" sz="quarter" idx="12"/>
          </p:nvPr>
        </p:nvSpPr>
        <p:spPr/>
        <p:txBody>
          <a:bodyPr/>
          <a:lstStyle>
            <a:lvl1pPr>
              <a:defRPr/>
            </a:lvl1pPr>
          </a:lstStyle>
          <a:p>
            <a:fld id="{D67A9D1F-1983-4A35-9EFF-2B4AE043177E}" type="slidenum">
              <a:rPr lang="en-US" smtClean="0">
                <a:solidFill>
                  <a:srgbClr val="5D4F4B"/>
                </a:solidFill>
              </a:rPr>
              <a:pPr/>
              <a:t>‹#›</a:t>
            </a:fld>
            <a:endParaRPr lang="en-US">
              <a:solidFill>
                <a:srgbClr val="5D4F4B"/>
              </a:solidFill>
            </a:endParaRPr>
          </a:p>
        </p:txBody>
      </p:sp>
    </p:spTree>
    <p:extLst>
      <p:ext uri="{BB962C8B-B14F-4D97-AF65-F5344CB8AC3E}">
        <p14:creationId xmlns:p14="http://schemas.microsoft.com/office/powerpoint/2010/main" val="3580671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86FC010F-EBCD-4094-9C84-74438220706F}" type="slidenum">
              <a:rPr lang="en-US" smtClean="0">
                <a:solidFill>
                  <a:srgbClr val="5D4F4B"/>
                </a:solidFill>
              </a:rPr>
              <a:pPr/>
              <a:t>‹#›</a:t>
            </a:fld>
            <a:endParaRPr lang="en-US">
              <a:solidFill>
                <a:srgbClr val="5D4F4B"/>
              </a:solidFill>
            </a:endParaRPr>
          </a:p>
        </p:txBody>
      </p:sp>
      <p:cxnSp>
        <p:nvCxnSpPr>
          <p:cNvPr id="3" name="Straight Connector 2"/>
          <p:cNvCxnSpPr/>
          <p:nvPr userDrawn="1"/>
        </p:nvCxnSpPr>
        <p:spPr bwMode="auto">
          <a:xfrm>
            <a:off x="304800" y="1219200"/>
            <a:ext cx="11582400" cy="0"/>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63858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4688" y="463061"/>
            <a:ext cx="11342624" cy="609600"/>
          </a:xfrm>
        </p:spPr>
        <p:txBody>
          <a:bodyPr/>
          <a:lstStyle>
            <a:lvl1pPr>
              <a:defRPr b="0"/>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D67A9D1F-1983-4A35-9EFF-2B4AE043177E}" type="slidenum">
              <a:rPr lang="en-US" smtClean="0">
                <a:solidFill>
                  <a:srgbClr val="5D4F4B"/>
                </a:solidFill>
              </a:rPr>
              <a:pPr/>
              <a:t>‹#›</a:t>
            </a:fld>
            <a:endParaRPr lang="en-US">
              <a:solidFill>
                <a:srgbClr val="5D4F4B"/>
              </a:solidFill>
            </a:endParaRPr>
          </a:p>
        </p:txBody>
      </p:sp>
      <p:sp>
        <p:nvSpPr>
          <p:cNvPr id="6" name="Picture Placeholder 2"/>
          <p:cNvSpPr>
            <a:spLocks noGrp="1"/>
          </p:cNvSpPr>
          <p:nvPr>
            <p:ph type="pic" idx="1"/>
          </p:nvPr>
        </p:nvSpPr>
        <p:spPr>
          <a:xfrm>
            <a:off x="2694517" y="1490663"/>
            <a:ext cx="6957483"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206535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F32F-8DF1-41E7-BE98-00CE31C1394D}" type="slidenum">
              <a:rPr lang="en-US" smtClean="0"/>
              <a:t>‹#›</a:t>
            </a:fld>
            <a:endParaRPr lang="en-US"/>
          </a:p>
        </p:txBody>
      </p:sp>
    </p:spTree>
    <p:extLst>
      <p:ext uri="{BB962C8B-B14F-4D97-AF65-F5344CB8AC3E}">
        <p14:creationId xmlns:p14="http://schemas.microsoft.com/office/powerpoint/2010/main" val="1214399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F32F-8DF1-41E7-BE98-00CE31C1394D}" type="slidenum">
              <a:rPr lang="en-US" smtClean="0"/>
              <a:t>‹#›</a:t>
            </a:fld>
            <a:endParaRPr lang="en-US"/>
          </a:p>
        </p:txBody>
      </p:sp>
    </p:spTree>
    <p:extLst>
      <p:ext uri="{BB962C8B-B14F-4D97-AF65-F5344CB8AC3E}">
        <p14:creationId xmlns:p14="http://schemas.microsoft.com/office/powerpoint/2010/main" val="1755403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F32F-8DF1-41E7-BE98-00CE31C1394D}" type="slidenum">
              <a:rPr lang="en-US" smtClean="0"/>
              <a:t>‹#›</a:t>
            </a:fld>
            <a:endParaRPr lang="en-US"/>
          </a:p>
        </p:txBody>
      </p:sp>
    </p:spTree>
    <p:extLst>
      <p:ext uri="{BB962C8B-B14F-4D97-AF65-F5344CB8AC3E}">
        <p14:creationId xmlns:p14="http://schemas.microsoft.com/office/powerpoint/2010/main" val="1873967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FF32F-8DF1-41E7-BE98-00CE31C1394D}" type="slidenum">
              <a:rPr lang="en-US" smtClean="0"/>
              <a:t>‹#›</a:t>
            </a:fld>
            <a:endParaRPr lang="en-US"/>
          </a:p>
        </p:txBody>
      </p:sp>
    </p:spTree>
    <p:extLst>
      <p:ext uri="{BB962C8B-B14F-4D97-AF65-F5344CB8AC3E}">
        <p14:creationId xmlns:p14="http://schemas.microsoft.com/office/powerpoint/2010/main" val="375600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143000"/>
            <a:ext cx="6908800" cy="180049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2"/>
          <p:cNvSpPr>
            <a:spLocks noGrp="1"/>
          </p:cNvSpPr>
          <p:nvPr>
            <p:ph type="pic" idx="13"/>
          </p:nvPr>
        </p:nvSpPr>
        <p:spPr>
          <a:xfrm>
            <a:off x="8026400" y="1146176"/>
            <a:ext cx="3759200" cy="1027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2827126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FF32F-8DF1-41E7-BE98-00CE31C1394D}" type="slidenum">
              <a:rPr lang="en-US" smtClean="0"/>
              <a:t>‹#›</a:t>
            </a:fld>
            <a:endParaRPr lang="en-US"/>
          </a:p>
        </p:txBody>
      </p:sp>
    </p:spTree>
    <p:extLst>
      <p:ext uri="{BB962C8B-B14F-4D97-AF65-F5344CB8AC3E}">
        <p14:creationId xmlns:p14="http://schemas.microsoft.com/office/powerpoint/2010/main" val="56294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FF32F-8DF1-41E7-BE98-00CE31C1394D}" type="slidenum">
              <a:rPr lang="en-US" smtClean="0"/>
              <a:t>‹#›</a:t>
            </a:fld>
            <a:endParaRPr lang="en-US"/>
          </a:p>
        </p:txBody>
      </p:sp>
    </p:spTree>
    <p:extLst>
      <p:ext uri="{BB962C8B-B14F-4D97-AF65-F5344CB8AC3E}">
        <p14:creationId xmlns:p14="http://schemas.microsoft.com/office/powerpoint/2010/main" val="809669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6FF32F-8DF1-41E7-BE98-00CE31C1394D}" type="slidenum">
              <a:rPr lang="en-US" smtClean="0"/>
              <a:t>‹#›</a:t>
            </a:fld>
            <a:endParaRPr lang="en-US"/>
          </a:p>
        </p:txBody>
      </p:sp>
    </p:spTree>
    <p:extLst>
      <p:ext uri="{BB962C8B-B14F-4D97-AF65-F5344CB8AC3E}">
        <p14:creationId xmlns:p14="http://schemas.microsoft.com/office/powerpoint/2010/main" val="3789281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FF32F-8DF1-41E7-BE98-00CE31C1394D}" type="slidenum">
              <a:rPr lang="en-US" smtClean="0"/>
              <a:t>‹#›</a:t>
            </a:fld>
            <a:endParaRPr lang="en-US"/>
          </a:p>
        </p:txBody>
      </p:sp>
    </p:spTree>
    <p:extLst>
      <p:ext uri="{BB962C8B-B14F-4D97-AF65-F5344CB8AC3E}">
        <p14:creationId xmlns:p14="http://schemas.microsoft.com/office/powerpoint/2010/main" val="624328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FF32F-8DF1-41E7-BE98-00CE31C1394D}" type="slidenum">
              <a:rPr lang="en-US" smtClean="0"/>
              <a:t>‹#›</a:t>
            </a:fld>
            <a:endParaRPr lang="en-US"/>
          </a:p>
        </p:txBody>
      </p:sp>
    </p:spTree>
    <p:extLst>
      <p:ext uri="{BB962C8B-B14F-4D97-AF65-F5344CB8AC3E}">
        <p14:creationId xmlns:p14="http://schemas.microsoft.com/office/powerpoint/2010/main" val="2741869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F32F-8DF1-41E7-BE98-00CE31C1394D}" type="slidenum">
              <a:rPr lang="en-US" smtClean="0"/>
              <a:t>‹#›</a:t>
            </a:fld>
            <a:endParaRPr lang="en-US"/>
          </a:p>
        </p:txBody>
      </p:sp>
    </p:spTree>
    <p:extLst>
      <p:ext uri="{BB962C8B-B14F-4D97-AF65-F5344CB8AC3E}">
        <p14:creationId xmlns:p14="http://schemas.microsoft.com/office/powerpoint/2010/main" val="4048193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FF32F-8DF1-41E7-BE98-00CE31C1394D}" type="slidenum">
              <a:rPr lang="en-US" smtClean="0"/>
              <a:t>‹#›</a:t>
            </a:fld>
            <a:endParaRPr lang="en-US"/>
          </a:p>
        </p:txBody>
      </p:sp>
    </p:spTree>
    <p:extLst>
      <p:ext uri="{BB962C8B-B14F-4D97-AF65-F5344CB8AC3E}">
        <p14:creationId xmlns:p14="http://schemas.microsoft.com/office/powerpoint/2010/main" val="236768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143000"/>
            <a:ext cx="5323416" cy="180049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2184" y="1143000"/>
            <a:ext cx="5323417" cy="180049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61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574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72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996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143000"/>
            <a:ext cx="6908800" cy="180049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3"/>
          </p:nvPr>
        </p:nvSpPr>
        <p:spPr>
          <a:xfrm>
            <a:off x="8026400" y="1146176"/>
            <a:ext cx="375920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329236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867" y="152400"/>
            <a:ext cx="11342624" cy="609600"/>
          </a:xfrm>
        </p:spPr>
        <p:txBody>
          <a:bodyPr/>
          <a:lstStyle>
            <a:lvl1pPr>
              <a:defRPr sz="3600" b="0" baseline="0">
                <a:solidFill>
                  <a:srgbClr val="0078C9"/>
                </a:solidFill>
              </a:defRPr>
            </a:lvl1pPr>
          </a:lstStyle>
          <a:p>
            <a:r>
              <a:rPr lang="en-US" dirty="0"/>
              <a:t>Click to edit Master title style</a:t>
            </a:r>
          </a:p>
        </p:txBody>
      </p:sp>
      <p:sp>
        <p:nvSpPr>
          <p:cNvPr id="3" name="Content Placeholder 2"/>
          <p:cNvSpPr>
            <a:spLocks noGrp="1"/>
          </p:cNvSpPr>
          <p:nvPr>
            <p:ph idx="1"/>
          </p:nvPr>
        </p:nvSpPr>
        <p:spPr>
          <a:xfrm>
            <a:off x="609600" y="1469360"/>
            <a:ext cx="10871200" cy="1933863"/>
          </a:xfrm>
        </p:spPr>
        <p:txBody>
          <a:bodyPr/>
          <a:lstStyle>
            <a:lvl1pPr>
              <a:defRPr sz="2800"/>
            </a:lvl1pPr>
            <a:lvl2pPr>
              <a:defRPr sz="2400"/>
            </a:lvl2pPr>
            <a:lvl3pPr>
              <a:defRPr sz="2000"/>
            </a:lvl3pPr>
            <a:lvl4pPr>
              <a:defRPr sz="1800"/>
            </a:lvl4pPr>
            <a:lvl5pPr marL="1828800"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06695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19">
            <a:extLst>
              <a:ext uri="{FF2B5EF4-FFF2-40B4-BE49-F238E27FC236}">
                <a16:creationId xmlns="" xmlns:a16="http://schemas.microsoft.com/office/drawing/2014/main" id="{92F92448-8FFF-48F9-BEBE-C9C47B289ACC}"/>
              </a:ext>
            </a:extLst>
          </p:cNvPr>
          <p:cNvSpPr>
            <a:spLocks noGrp="1" noChangeArrowheads="1"/>
          </p:cNvSpPr>
          <p:nvPr>
            <p:ph type="body" idx="1"/>
          </p:nvPr>
        </p:nvSpPr>
        <p:spPr bwMode="auto">
          <a:xfrm>
            <a:off x="1016001" y="1143001"/>
            <a:ext cx="1073361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Line 26">
            <a:extLst>
              <a:ext uri="{FF2B5EF4-FFF2-40B4-BE49-F238E27FC236}">
                <a16:creationId xmlns="" xmlns:a16="http://schemas.microsoft.com/office/drawing/2014/main" id="{9347557F-DF15-408E-9074-AC9F2852B7D4}"/>
              </a:ext>
            </a:extLst>
          </p:cNvPr>
          <p:cNvSpPr>
            <a:spLocks noChangeShapeType="1"/>
          </p:cNvSpPr>
          <p:nvPr/>
        </p:nvSpPr>
        <p:spPr bwMode="auto">
          <a:xfrm>
            <a:off x="1016001" y="1006475"/>
            <a:ext cx="10733617"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028" name="Rectangle 27">
            <a:extLst>
              <a:ext uri="{FF2B5EF4-FFF2-40B4-BE49-F238E27FC236}">
                <a16:creationId xmlns="" xmlns:a16="http://schemas.microsoft.com/office/drawing/2014/main" id="{853E61DB-5138-4DAA-BAA5-BF666EF175BE}"/>
              </a:ext>
            </a:extLst>
          </p:cNvPr>
          <p:cNvSpPr>
            <a:spLocks noGrp="1" noChangeArrowheads="1"/>
          </p:cNvSpPr>
          <p:nvPr>
            <p:ph type="title"/>
          </p:nvPr>
        </p:nvSpPr>
        <p:spPr bwMode="auto">
          <a:xfrm>
            <a:off x="1016001" y="182564"/>
            <a:ext cx="1073361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8" name="Rectangle 7">
            <a:extLst>
              <a:ext uri="{FF2B5EF4-FFF2-40B4-BE49-F238E27FC236}">
                <a16:creationId xmlns="" xmlns:a16="http://schemas.microsoft.com/office/drawing/2014/main" id="{7311D995-82CE-429E-938D-8B6ADBEC2A5A}"/>
              </a:ext>
            </a:extLst>
          </p:cNvPr>
          <p:cNvSpPr/>
          <p:nvPr/>
        </p:nvSpPr>
        <p:spPr>
          <a:xfrm flipH="1">
            <a:off x="-10584" y="-46038"/>
            <a:ext cx="207435" cy="6904038"/>
          </a:xfrm>
          <a:prstGeom prst="rect">
            <a:avLst/>
          </a:prstGeom>
          <a:solidFill>
            <a:srgbClr val="67AE3E"/>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00" b="1" dirty="0">
              <a:solidFill>
                <a:schemeClr val="bg1"/>
              </a:solidFill>
            </a:endParaRPr>
          </a:p>
        </p:txBody>
      </p:sp>
      <p:sp>
        <p:nvSpPr>
          <p:cNvPr id="9" name="Rectangle 8">
            <a:extLst>
              <a:ext uri="{FF2B5EF4-FFF2-40B4-BE49-F238E27FC236}">
                <a16:creationId xmlns="" xmlns:a16="http://schemas.microsoft.com/office/drawing/2014/main" id="{F35036FE-3908-48F0-B4E9-2A3BBD85AE7E}"/>
              </a:ext>
            </a:extLst>
          </p:cNvPr>
          <p:cNvSpPr/>
          <p:nvPr userDrawn="1"/>
        </p:nvSpPr>
        <p:spPr>
          <a:xfrm>
            <a:off x="207433" y="-46038"/>
            <a:ext cx="670984" cy="6904038"/>
          </a:xfrm>
          <a:prstGeom prst="rect">
            <a:avLst/>
          </a:prstGeom>
          <a:gradFill flip="none" rotWithShape="1">
            <a:gsLst>
              <a:gs pos="0">
                <a:srgbClr val="002C76"/>
              </a:gs>
              <a:gs pos="35000">
                <a:srgbClr val="197AC6">
                  <a:alpha val="80000"/>
                </a:srgbClr>
              </a:gs>
              <a:gs pos="68000">
                <a:srgbClr val="0070C0">
                  <a:alpha val="57000"/>
                </a:srgbClr>
              </a:gs>
              <a:gs pos="100000">
                <a:srgbClr val="0070C0">
                  <a:alpha val="34000"/>
                </a:srgbClr>
              </a:gs>
            </a:gsLst>
            <a:lin ang="4200000" scaled="0"/>
            <a:tileRect/>
          </a:gra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00" b="1" dirty="0">
              <a:solidFill>
                <a:schemeClr val="bg1"/>
              </a:solidFill>
            </a:endParaRPr>
          </a:p>
        </p:txBody>
      </p:sp>
      <p:sp>
        <p:nvSpPr>
          <p:cNvPr id="11" name="Rectangle 10">
            <a:extLst>
              <a:ext uri="{FF2B5EF4-FFF2-40B4-BE49-F238E27FC236}">
                <a16:creationId xmlns="" xmlns:a16="http://schemas.microsoft.com/office/drawing/2014/main" id="{79F4785E-BB6D-4617-88CB-F1AB5692ACB2}"/>
              </a:ext>
            </a:extLst>
          </p:cNvPr>
          <p:cNvSpPr/>
          <p:nvPr userDrawn="1"/>
        </p:nvSpPr>
        <p:spPr>
          <a:xfrm flipH="1">
            <a:off x="-10584" y="-46038"/>
            <a:ext cx="207435" cy="6904038"/>
          </a:xfrm>
          <a:prstGeom prst="rect">
            <a:avLst/>
          </a:prstGeom>
          <a:solidFill>
            <a:srgbClr val="67AE3E"/>
          </a:solidFill>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00" b="1" dirty="0">
              <a:solidFill>
                <a:schemeClr val="bg1"/>
              </a:solidFill>
            </a:endParaRPr>
          </a:p>
        </p:txBody>
      </p:sp>
      <p:sp>
        <p:nvSpPr>
          <p:cNvPr id="10" name="Rectangle 1">
            <a:extLst>
              <a:ext uri="{FF2B5EF4-FFF2-40B4-BE49-F238E27FC236}">
                <a16:creationId xmlns="" xmlns:a16="http://schemas.microsoft.com/office/drawing/2014/main" id="{EEB40570-5DFC-4529-B973-AA5CE5399FC5}"/>
              </a:ext>
            </a:extLst>
          </p:cNvPr>
          <p:cNvSpPr>
            <a:spLocks noChangeArrowheads="1"/>
          </p:cNvSpPr>
          <p:nvPr userDrawn="1"/>
        </p:nvSpPr>
        <p:spPr bwMode="auto">
          <a:xfrm>
            <a:off x="7754836" y="6296000"/>
            <a:ext cx="609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15000"/>
              </a:spcBef>
              <a:spcAft>
                <a:spcPct val="35000"/>
              </a:spcAft>
              <a:buClr>
                <a:srgbClr val="002C76"/>
              </a:buClr>
              <a:buFont typeface="Arial" panose="020B0604020202020204" pitchFamily="34" charset="0"/>
              <a:buChar char="•"/>
              <a:defRPr sz="2000">
                <a:solidFill>
                  <a:schemeClr val="folHlink"/>
                </a:solidFill>
                <a:latin typeface="Arial" panose="020B0604020202020204" pitchFamily="34" charset="0"/>
              </a:defRPr>
            </a:lvl1pPr>
            <a:lvl2pPr marL="742950" indent="-285750">
              <a:lnSpc>
                <a:spcPct val="95000"/>
              </a:lnSpc>
              <a:spcBef>
                <a:spcPct val="15000"/>
              </a:spcBef>
              <a:spcAft>
                <a:spcPct val="35000"/>
              </a:spcAft>
              <a:buClr>
                <a:srgbClr val="002C76"/>
              </a:buClr>
              <a:buFont typeface="Arial" panose="020B0604020202020204" pitchFamily="34" charset="0"/>
              <a:buChar char="–"/>
              <a:defRPr>
                <a:solidFill>
                  <a:schemeClr val="tx1"/>
                </a:solidFill>
                <a:latin typeface="Arial" panose="020B0604020202020204" pitchFamily="34" charset="0"/>
              </a:defRPr>
            </a:lvl2pPr>
            <a:lvl3pPr marL="1143000" indent="-228600">
              <a:lnSpc>
                <a:spcPct val="95000"/>
              </a:lnSpc>
              <a:spcBef>
                <a:spcPct val="15000"/>
              </a:spcBef>
              <a:spcAft>
                <a:spcPct val="35000"/>
              </a:spcAft>
              <a:buClr>
                <a:srgbClr val="002C76"/>
              </a:buClr>
              <a:buFont typeface="Courier New" panose="02070309020205020404" pitchFamily="49" charset="0"/>
              <a:buChar char="o"/>
              <a:defRPr sz="1600">
                <a:solidFill>
                  <a:schemeClr val="tx1"/>
                </a:solidFill>
                <a:latin typeface="Arial" panose="020B0604020202020204" pitchFamily="34" charset="0"/>
              </a:defRPr>
            </a:lvl3pPr>
            <a:lvl4pPr marL="1600200" indent="-228600">
              <a:lnSpc>
                <a:spcPct val="95000"/>
              </a:lnSpc>
              <a:spcBef>
                <a:spcPct val="15000"/>
              </a:spcBef>
              <a:spcAft>
                <a:spcPct val="35000"/>
              </a:spcAft>
              <a:buClr>
                <a:srgbClr val="002C76"/>
              </a:buClr>
              <a:buChar char="–"/>
              <a:defRPr sz="1400">
                <a:solidFill>
                  <a:schemeClr val="tx1"/>
                </a:solidFill>
                <a:latin typeface="Arial" panose="020B0604020202020204" pitchFamily="34" charset="0"/>
              </a:defRPr>
            </a:lvl4pPr>
            <a:lvl5pPr marL="2057400" indent="-22860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spcAft>
                <a:spcPct val="0"/>
              </a:spcAft>
              <a:buClrTx/>
              <a:buFontTx/>
              <a:buNone/>
              <a:defRPr/>
            </a:pPr>
            <a:r>
              <a:rPr lang="en-US" altLang="en-US" sz="1000" dirty="0">
                <a:solidFill>
                  <a:schemeClr val="tx1"/>
                </a:solidFill>
                <a:cs typeface="Times New Roman" panose="02020603050405020304" pitchFamily="18" charset="0"/>
              </a:rPr>
              <a:t>© 2018 Fox Rothschild LLP and CCI Consulting. All Rights Reserved.  </a:t>
            </a:r>
          </a:p>
        </p:txBody>
      </p:sp>
    </p:spTree>
    <p:extLst>
      <p:ext uri="{BB962C8B-B14F-4D97-AF65-F5344CB8AC3E}">
        <p14:creationId xmlns:p14="http://schemas.microsoft.com/office/powerpoint/2010/main" val="1933532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rtl="0" eaLnBrk="0" fontAlgn="base" hangingPunct="0">
        <a:lnSpc>
          <a:spcPct val="95000"/>
        </a:lnSpc>
        <a:spcBef>
          <a:spcPct val="15000"/>
        </a:spcBef>
        <a:spcAft>
          <a:spcPct val="15000"/>
        </a:spcAft>
        <a:defRPr sz="3600" b="1">
          <a:solidFill>
            <a:srgbClr val="0078C9"/>
          </a:solidFill>
          <a:latin typeface="+mj-lt"/>
          <a:ea typeface="+mj-ea"/>
          <a:cs typeface="+mj-cs"/>
        </a:defRPr>
      </a:lvl1pPr>
      <a:lvl2pPr algn="l" rtl="0" eaLnBrk="0" fontAlgn="base" hangingPunct="0">
        <a:lnSpc>
          <a:spcPct val="95000"/>
        </a:lnSpc>
        <a:spcBef>
          <a:spcPct val="15000"/>
        </a:spcBef>
        <a:spcAft>
          <a:spcPct val="15000"/>
        </a:spcAft>
        <a:defRPr sz="3600" b="1">
          <a:solidFill>
            <a:srgbClr val="0078C9"/>
          </a:solidFill>
          <a:latin typeface="Arial" charset="0"/>
        </a:defRPr>
      </a:lvl2pPr>
      <a:lvl3pPr algn="l" rtl="0" eaLnBrk="0" fontAlgn="base" hangingPunct="0">
        <a:lnSpc>
          <a:spcPct val="95000"/>
        </a:lnSpc>
        <a:spcBef>
          <a:spcPct val="15000"/>
        </a:spcBef>
        <a:spcAft>
          <a:spcPct val="15000"/>
        </a:spcAft>
        <a:defRPr sz="3600" b="1">
          <a:solidFill>
            <a:srgbClr val="0078C9"/>
          </a:solidFill>
          <a:latin typeface="Arial" charset="0"/>
        </a:defRPr>
      </a:lvl3pPr>
      <a:lvl4pPr algn="l" rtl="0" eaLnBrk="0" fontAlgn="base" hangingPunct="0">
        <a:lnSpc>
          <a:spcPct val="95000"/>
        </a:lnSpc>
        <a:spcBef>
          <a:spcPct val="15000"/>
        </a:spcBef>
        <a:spcAft>
          <a:spcPct val="15000"/>
        </a:spcAft>
        <a:defRPr sz="3600" b="1">
          <a:solidFill>
            <a:srgbClr val="0078C9"/>
          </a:solidFill>
          <a:latin typeface="Arial" charset="0"/>
        </a:defRPr>
      </a:lvl4pPr>
      <a:lvl5pPr algn="l" rtl="0" eaLnBrk="0" fontAlgn="base" hangingPunct="0">
        <a:lnSpc>
          <a:spcPct val="95000"/>
        </a:lnSpc>
        <a:spcBef>
          <a:spcPct val="15000"/>
        </a:spcBef>
        <a:spcAft>
          <a:spcPct val="15000"/>
        </a:spcAft>
        <a:defRPr sz="3600" b="1">
          <a:solidFill>
            <a:srgbClr val="0078C9"/>
          </a:solidFill>
          <a:latin typeface="Arial" charset="0"/>
        </a:defRPr>
      </a:lvl5pPr>
      <a:lvl6pPr marL="457200" algn="l" rtl="0" eaLnBrk="1" fontAlgn="base" hangingPunct="1">
        <a:lnSpc>
          <a:spcPct val="95000"/>
        </a:lnSpc>
        <a:spcBef>
          <a:spcPct val="15000"/>
        </a:spcBef>
        <a:spcAft>
          <a:spcPct val="15000"/>
        </a:spcAft>
        <a:defRPr sz="3600" b="1">
          <a:solidFill>
            <a:srgbClr val="822433"/>
          </a:solidFill>
          <a:latin typeface="Arial" charset="0"/>
        </a:defRPr>
      </a:lvl6pPr>
      <a:lvl7pPr marL="914400" algn="l" rtl="0" eaLnBrk="1" fontAlgn="base" hangingPunct="1">
        <a:lnSpc>
          <a:spcPct val="95000"/>
        </a:lnSpc>
        <a:spcBef>
          <a:spcPct val="15000"/>
        </a:spcBef>
        <a:spcAft>
          <a:spcPct val="15000"/>
        </a:spcAft>
        <a:defRPr sz="3600" b="1">
          <a:solidFill>
            <a:srgbClr val="822433"/>
          </a:solidFill>
          <a:latin typeface="Arial" charset="0"/>
        </a:defRPr>
      </a:lvl7pPr>
      <a:lvl8pPr marL="1371600" algn="l" rtl="0" eaLnBrk="1" fontAlgn="base" hangingPunct="1">
        <a:lnSpc>
          <a:spcPct val="95000"/>
        </a:lnSpc>
        <a:spcBef>
          <a:spcPct val="15000"/>
        </a:spcBef>
        <a:spcAft>
          <a:spcPct val="15000"/>
        </a:spcAft>
        <a:defRPr sz="3600" b="1">
          <a:solidFill>
            <a:srgbClr val="822433"/>
          </a:solidFill>
          <a:latin typeface="Arial" charset="0"/>
        </a:defRPr>
      </a:lvl8pPr>
      <a:lvl9pPr marL="1828800" algn="l" rtl="0" eaLnBrk="1" fontAlgn="base" hangingPunct="1">
        <a:lnSpc>
          <a:spcPct val="95000"/>
        </a:lnSpc>
        <a:spcBef>
          <a:spcPct val="15000"/>
        </a:spcBef>
        <a:spcAft>
          <a:spcPct val="15000"/>
        </a:spcAft>
        <a:defRPr sz="3600" b="1">
          <a:solidFill>
            <a:srgbClr val="822433"/>
          </a:solidFill>
          <a:latin typeface="Arial" charset="0"/>
        </a:defRPr>
      </a:lvl9pPr>
    </p:titleStyle>
    <p:bodyStyle>
      <a:lvl1pPr marL="228600" indent="-228600" algn="l" rtl="0" eaLnBrk="0" fontAlgn="base" hangingPunct="0">
        <a:lnSpc>
          <a:spcPct val="95000"/>
        </a:lnSpc>
        <a:spcBef>
          <a:spcPct val="15000"/>
        </a:spcBef>
        <a:spcAft>
          <a:spcPct val="35000"/>
        </a:spcAft>
        <a:buClr>
          <a:srgbClr val="002C76"/>
        </a:buClr>
        <a:buFont typeface="Arial" panose="020B0604020202020204" pitchFamily="34" charset="0"/>
        <a:buChar char="•"/>
        <a:defRPr sz="2000">
          <a:solidFill>
            <a:schemeClr val="folHlink"/>
          </a:solidFill>
          <a:latin typeface="+mn-lt"/>
          <a:ea typeface="+mn-ea"/>
          <a:cs typeface="+mn-cs"/>
        </a:defRPr>
      </a:lvl1pPr>
      <a:lvl2pPr marL="742950" indent="-285750" algn="l" rtl="0" eaLnBrk="0" fontAlgn="base" hangingPunct="0">
        <a:lnSpc>
          <a:spcPct val="95000"/>
        </a:lnSpc>
        <a:spcBef>
          <a:spcPct val="15000"/>
        </a:spcBef>
        <a:spcAft>
          <a:spcPct val="35000"/>
        </a:spcAft>
        <a:buClr>
          <a:srgbClr val="002C76"/>
        </a:buClr>
        <a:buFont typeface="Arial" panose="020B0604020202020204" pitchFamily="34" charset="0"/>
        <a:buChar char="–"/>
        <a:defRPr>
          <a:solidFill>
            <a:schemeClr val="tx1"/>
          </a:solidFill>
          <a:latin typeface="+mn-lt"/>
        </a:defRPr>
      </a:lvl2pPr>
      <a:lvl3pPr marL="1143000" indent="-228600" algn="l" rtl="0" eaLnBrk="0" fontAlgn="base" hangingPunct="0">
        <a:lnSpc>
          <a:spcPct val="95000"/>
        </a:lnSpc>
        <a:spcBef>
          <a:spcPct val="15000"/>
        </a:spcBef>
        <a:spcAft>
          <a:spcPct val="35000"/>
        </a:spcAft>
        <a:buClr>
          <a:srgbClr val="002C76"/>
        </a:buClr>
        <a:buFont typeface="Courier New" panose="02070309020205020404" pitchFamily="49" charset="0"/>
        <a:buChar char="o"/>
        <a:defRPr sz="1600">
          <a:solidFill>
            <a:schemeClr val="tx1"/>
          </a:solidFill>
          <a:latin typeface="+mn-lt"/>
        </a:defRPr>
      </a:lvl3pPr>
      <a:lvl4pPr marL="1600200" indent="-228600" algn="l" rtl="0" eaLnBrk="0" fontAlgn="base" hangingPunct="0">
        <a:lnSpc>
          <a:spcPct val="95000"/>
        </a:lnSpc>
        <a:spcBef>
          <a:spcPct val="15000"/>
        </a:spcBef>
        <a:spcAft>
          <a:spcPct val="35000"/>
        </a:spcAft>
        <a:buClr>
          <a:srgbClr val="002C76"/>
        </a:buClr>
        <a:buChar char="–"/>
        <a:defRPr sz="1400">
          <a:solidFill>
            <a:schemeClr val="tx1"/>
          </a:solidFill>
          <a:latin typeface="+mn-lt"/>
        </a:defRPr>
      </a:lvl4pPr>
      <a:lvl5pPr marL="2114550" indent="-285750" algn="l" rtl="0" eaLnBrk="0" fontAlgn="base" hangingPunct="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mn-lt"/>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50" name="Rectangle 19">
            <a:extLst>
              <a:ext uri="{FF2B5EF4-FFF2-40B4-BE49-F238E27FC236}">
                <a16:creationId xmlns="" xmlns:a16="http://schemas.microsoft.com/office/drawing/2014/main" id="{1A0DF42D-6711-4F2D-BE79-0655465ED4B1}"/>
              </a:ext>
            </a:extLst>
          </p:cNvPr>
          <p:cNvSpPr>
            <a:spLocks noGrp="1" noChangeArrowheads="1"/>
          </p:cNvSpPr>
          <p:nvPr>
            <p:ph type="body" idx="1"/>
          </p:nvPr>
        </p:nvSpPr>
        <p:spPr bwMode="auto">
          <a:xfrm>
            <a:off x="406401" y="1490664"/>
            <a:ext cx="11343217"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051" name="Line 26">
            <a:extLst>
              <a:ext uri="{FF2B5EF4-FFF2-40B4-BE49-F238E27FC236}">
                <a16:creationId xmlns="" xmlns:a16="http://schemas.microsoft.com/office/drawing/2014/main" id="{D08A46ED-5E4E-4A86-963F-AF54BDA223A2}"/>
              </a:ext>
            </a:extLst>
          </p:cNvPr>
          <p:cNvSpPr>
            <a:spLocks noChangeShapeType="1"/>
          </p:cNvSpPr>
          <p:nvPr/>
        </p:nvSpPr>
        <p:spPr bwMode="auto">
          <a:xfrm>
            <a:off x="406401" y="990600"/>
            <a:ext cx="11343217" cy="0"/>
          </a:xfrm>
          <a:prstGeom prst="line">
            <a:avLst/>
          </a:prstGeom>
          <a:noFill/>
          <a:ln w="19050">
            <a:solidFill>
              <a:srgbClr val="0078C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2052" name="Rectangle 27">
            <a:extLst>
              <a:ext uri="{FF2B5EF4-FFF2-40B4-BE49-F238E27FC236}">
                <a16:creationId xmlns="" xmlns:a16="http://schemas.microsoft.com/office/drawing/2014/main" id="{C32D7B8A-50A7-4917-B136-1D33C8E6CAB8}"/>
              </a:ext>
            </a:extLst>
          </p:cNvPr>
          <p:cNvSpPr>
            <a:spLocks noGrp="1" noChangeArrowheads="1"/>
          </p:cNvSpPr>
          <p:nvPr>
            <p:ph type="title"/>
          </p:nvPr>
        </p:nvSpPr>
        <p:spPr bwMode="auto">
          <a:xfrm>
            <a:off x="425451" y="185738"/>
            <a:ext cx="11341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 name="Rectangle 1">
            <a:extLst>
              <a:ext uri="{FF2B5EF4-FFF2-40B4-BE49-F238E27FC236}">
                <a16:creationId xmlns="" xmlns:a16="http://schemas.microsoft.com/office/drawing/2014/main" id="{0FE70F26-2B9B-4EB2-AA6B-AC7E377566E7}"/>
              </a:ext>
            </a:extLst>
          </p:cNvPr>
          <p:cNvSpPr>
            <a:spLocks noChangeArrowheads="1"/>
          </p:cNvSpPr>
          <p:nvPr userDrawn="1"/>
        </p:nvSpPr>
        <p:spPr bwMode="auto">
          <a:xfrm>
            <a:off x="7754836" y="6296000"/>
            <a:ext cx="609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15000"/>
              </a:spcBef>
              <a:spcAft>
                <a:spcPct val="35000"/>
              </a:spcAft>
              <a:buClr>
                <a:srgbClr val="002C76"/>
              </a:buClr>
              <a:buFont typeface="Arial" panose="020B0604020202020204" pitchFamily="34" charset="0"/>
              <a:buChar char="•"/>
              <a:defRPr sz="2000">
                <a:solidFill>
                  <a:schemeClr val="folHlink"/>
                </a:solidFill>
                <a:latin typeface="Arial" panose="020B0604020202020204" pitchFamily="34" charset="0"/>
              </a:defRPr>
            </a:lvl1pPr>
            <a:lvl2pPr marL="742950" indent="-285750">
              <a:lnSpc>
                <a:spcPct val="95000"/>
              </a:lnSpc>
              <a:spcBef>
                <a:spcPct val="15000"/>
              </a:spcBef>
              <a:spcAft>
                <a:spcPct val="35000"/>
              </a:spcAft>
              <a:buClr>
                <a:srgbClr val="002C76"/>
              </a:buClr>
              <a:buFont typeface="Arial" panose="020B0604020202020204" pitchFamily="34" charset="0"/>
              <a:buChar char="–"/>
              <a:defRPr>
                <a:solidFill>
                  <a:schemeClr val="tx1"/>
                </a:solidFill>
                <a:latin typeface="Arial" panose="020B0604020202020204" pitchFamily="34" charset="0"/>
              </a:defRPr>
            </a:lvl2pPr>
            <a:lvl3pPr marL="1143000" indent="-228600">
              <a:lnSpc>
                <a:spcPct val="95000"/>
              </a:lnSpc>
              <a:spcBef>
                <a:spcPct val="15000"/>
              </a:spcBef>
              <a:spcAft>
                <a:spcPct val="35000"/>
              </a:spcAft>
              <a:buClr>
                <a:srgbClr val="002C76"/>
              </a:buClr>
              <a:buFont typeface="Courier New" panose="02070309020205020404" pitchFamily="49" charset="0"/>
              <a:buChar char="o"/>
              <a:defRPr sz="1600">
                <a:solidFill>
                  <a:schemeClr val="tx1"/>
                </a:solidFill>
                <a:latin typeface="Arial" panose="020B0604020202020204" pitchFamily="34" charset="0"/>
              </a:defRPr>
            </a:lvl3pPr>
            <a:lvl4pPr marL="1600200" indent="-228600">
              <a:lnSpc>
                <a:spcPct val="95000"/>
              </a:lnSpc>
              <a:spcBef>
                <a:spcPct val="15000"/>
              </a:spcBef>
              <a:spcAft>
                <a:spcPct val="35000"/>
              </a:spcAft>
              <a:buClr>
                <a:srgbClr val="002C76"/>
              </a:buClr>
              <a:buChar char="–"/>
              <a:defRPr sz="1400">
                <a:solidFill>
                  <a:schemeClr val="tx1"/>
                </a:solidFill>
                <a:latin typeface="Arial" panose="020B0604020202020204" pitchFamily="34" charset="0"/>
              </a:defRPr>
            </a:lvl4pPr>
            <a:lvl5pPr marL="2057400" indent="-22860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spcAft>
                <a:spcPct val="0"/>
              </a:spcAft>
              <a:buClrTx/>
              <a:buFontTx/>
              <a:buNone/>
              <a:defRPr/>
            </a:pPr>
            <a:r>
              <a:rPr lang="en-US" altLang="en-US" sz="1000" dirty="0">
                <a:solidFill>
                  <a:schemeClr val="tx1"/>
                </a:solidFill>
                <a:cs typeface="Times New Roman" panose="02020603050405020304" pitchFamily="18" charset="0"/>
              </a:rPr>
              <a:t>© 2018 Fox Rothschild LLP and CCI Consulting. All Rights Reserved.  </a:t>
            </a:r>
          </a:p>
        </p:txBody>
      </p:sp>
    </p:spTree>
    <p:extLst>
      <p:ext uri="{BB962C8B-B14F-4D97-AF65-F5344CB8AC3E}">
        <p14:creationId xmlns:p14="http://schemas.microsoft.com/office/powerpoint/2010/main" val="250205143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l" rtl="0" eaLnBrk="0" fontAlgn="base" hangingPunct="0">
        <a:lnSpc>
          <a:spcPct val="95000"/>
        </a:lnSpc>
        <a:spcBef>
          <a:spcPts val="400"/>
        </a:spcBef>
        <a:spcAft>
          <a:spcPts val="400"/>
        </a:spcAft>
        <a:defRPr sz="3400" b="1">
          <a:solidFill>
            <a:srgbClr val="0078C9"/>
          </a:solidFill>
          <a:latin typeface="Century Gothic" panose="020B0502020202020204" pitchFamily="34" charset="0"/>
          <a:ea typeface="+mj-ea"/>
          <a:cs typeface="+mj-cs"/>
        </a:defRPr>
      </a:lvl1pPr>
      <a:lvl2pPr algn="l" rtl="0" eaLnBrk="0" fontAlgn="base" hangingPunct="0">
        <a:lnSpc>
          <a:spcPct val="95000"/>
        </a:lnSpc>
        <a:spcBef>
          <a:spcPts val="400"/>
        </a:spcBef>
        <a:spcAft>
          <a:spcPts val="400"/>
        </a:spcAft>
        <a:defRPr sz="3400" b="1">
          <a:solidFill>
            <a:srgbClr val="0078C9"/>
          </a:solidFill>
          <a:latin typeface="Century Gothic" panose="020B0502020202020204" pitchFamily="34" charset="0"/>
        </a:defRPr>
      </a:lvl2pPr>
      <a:lvl3pPr algn="l" rtl="0" eaLnBrk="0" fontAlgn="base" hangingPunct="0">
        <a:lnSpc>
          <a:spcPct val="95000"/>
        </a:lnSpc>
        <a:spcBef>
          <a:spcPts val="400"/>
        </a:spcBef>
        <a:spcAft>
          <a:spcPts val="400"/>
        </a:spcAft>
        <a:defRPr sz="3400" b="1">
          <a:solidFill>
            <a:srgbClr val="0078C9"/>
          </a:solidFill>
          <a:latin typeface="Century Gothic" panose="020B0502020202020204" pitchFamily="34" charset="0"/>
        </a:defRPr>
      </a:lvl3pPr>
      <a:lvl4pPr algn="l" rtl="0" eaLnBrk="0" fontAlgn="base" hangingPunct="0">
        <a:lnSpc>
          <a:spcPct val="95000"/>
        </a:lnSpc>
        <a:spcBef>
          <a:spcPts val="400"/>
        </a:spcBef>
        <a:spcAft>
          <a:spcPts val="400"/>
        </a:spcAft>
        <a:defRPr sz="3400" b="1">
          <a:solidFill>
            <a:srgbClr val="0078C9"/>
          </a:solidFill>
          <a:latin typeface="Century Gothic" panose="020B0502020202020204" pitchFamily="34" charset="0"/>
        </a:defRPr>
      </a:lvl4pPr>
      <a:lvl5pPr algn="l" rtl="0" eaLnBrk="0" fontAlgn="base" hangingPunct="0">
        <a:lnSpc>
          <a:spcPct val="95000"/>
        </a:lnSpc>
        <a:spcBef>
          <a:spcPts val="400"/>
        </a:spcBef>
        <a:spcAft>
          <a:spcPts val="400"/>
        </a:spcAft>
        <a:defRPr sz="3400" b="1">
          <a:solidFill>
            <a:srgbClr val="0078C9"/>
          </a:solidFill>
          <a:latin typeface="Century Gothic" panose="020B0502020202020204" pitchFamily="34" charset="0"/>
        </a:defRPr>
      </a:lvl5pPr>
      <a:lvl6pPr marL="457200" algn="l" rtl="0" eaLnBrk="1" fontAlgn="base" hangingPunct="1">
        <a:lnSpc>
          <a:spcPct val="95000"/>
        </a:lnSpc>
        <a:spcBef>
          <a:spcPct val="15000"/>
        </a:spcBef>
        <a:spcAft>
          <a:spcPct val="15000"/>
        </a:spcAft>
        <a:defRPr sz="3600" b="1">
          <a:solidFill>
            <a:srgbClr val="822433"/>
          </a:solidFill>
          <a:latin typeface="Arial" charset="0"/>
        </a:defRPr>
      </a:lvl6pPr>
      <a:lvl7pPr marL="914400" algn="l" rtl="0" eaLnBrk="1" fontAlgn="base" hangingPunct="1">
        <a:lnSpc>
          <a:spcPct val="95000"/>
        </a:lnSpc>
        <a:spcBef>
          <a:spcPct val="15000"/>
        </a:spcBef>
        <a:spcAft>
          <a:spcPct val="15000"/>
        </a:spcAft>
        <a:defRPr sz="3600" b="1">
          <a:solidFill>
            <a:srgbClr val="822433"/>
          </a:solidFill>
          <a:latin typeface="Arial" charset="0"/>
        </a:defRPr>
      </a:lvl7pPr>
      <a:lvl8pPr marL="1371600" algn="l" rtl="0" eaLnBrk="1" fontAlgn="base" hangingPunct="1">
        <a:lnSpc>
          <a:spcPct val="95000"/>
        </a:lnSpc>
        <a:spcBef>
          <a:spcPct val="15000"/>
        </a:spcBef>
        <a:spcAft>
          <a:spcPct val="15000"/>
        </a:spcAft>
        <a:defRPr sz="3600" b="1">
          <a:solidFill>
            <a:srgbClr val="822433"/>
          </a:solidFill>
          <a:latin typeface="Arial" charset="0"/>
        </a:defRPr>
      </a:lvl8pPr>
      <a:lvl9pPr marL="1828800" algn="l" rtl="0" eaLnBrk="1" fontAlgn="base" hangingPunct="1">
        <a:lnSpc>
          <a:spcPct val="95000"/>
        </a:lnSpc>
        <a:spcBef>
          <a:spcPct val="15000"/>
        </a:spcBef>
        <a:spcAft>
          <a:spcPct val="15000"/>
        </a:spcAft>
        <a:defRPr sz="3600" b="1">
          <a:solidFill>
            <a:srgbClr val="822433"/>
          </a:solidFill>
          <a:latin typeface="Arial" charset="0"/>
        </a:defRPr>
      </a:lvl9pPr>
    </p:titleStyle>
    <p:bodyStyle>
      <a:lvl1pPr marL="228600" indent="-228600" algn="l" rtl="0" eaLnBrk="0" fontAlgn="base" hangingPunct="0">
        <a:lnSpc>
          <a:spcPct val="95000"/>
        </a:lnSpc>
        <a:spcBef>
          <a:spcPts val="600"/>
        </a:spcBef>
        <a:spcAft>
          <a:spcPts val="1200"/>
        </a:spcAft>
        <a:buClr>
          <a:srgbClr val="004983"/>
        </a:buClr>
        <a:buFont typeface="Arial" panose="020B0604020202020204" pitchFamily="34" charset="0"/>
        <a:buChar char="•"/>
        <a:defRPr sz="2800">
          <a:solidFill>
            <a:srgbClr val="004983"/>
          </a:solidFill>
          <a:latin typeface="Century Gothic" panose="020B0502020202020204" pitchFamily="34" charset="0"/>
          <a:ea typeface="+mn-ea"/>
          <a:cs typeface="+mn-cs"/>
        </a:defRPr>
      </a:lvl1pPr>
      <a:lvl2pPr marL="742950" indent="-285750" algn="l" rtl="0" eaLnBrk="0" fontAlgn="base" hangingPunct="0">
        <a:lnSpc>
          <a:spcPct val="95000"/>
        </a:lnSpc>
        <a:spcBef>
          <a:spcPts val="500"/>
        </a:spcBef>
        <a:spcAft>
          <a:spcPts val="900"/>
        </a:spcAft>
        <a:buClr>
          <a:srgbClr val="004983"/>
        </a:buClr>
        <a:buFont typeface="Arial" panose="020B0604020202020204" pitchFamily="34" charset="0"/>
        <a:buChar char="–"/>
        <a:defRPr sz="2400">
          <a:solidFill>
            <a:srgbClr val="004983"/>
          </a:solidFill>
          <a:latin typeface="Century Gothic" panose="020B0502020202020204" pitchFamily="34" charset="0"/>
        </a:defRPr>
      </a:lvl2pPr>
      <a:lvl3pPr marL="1143000" indent="-228600" algn="l" rtl="0" eaLnBrk="0" fontAlgn="base" hangingPunct="0">
        <a:lnSpc>
          <a:spcPct val="95000"/>
        </a:lnSpc>
        <a:spcBef>
          <a:spcPts val="400"/>
        </a:spcBef>
        <a:spcAft>
          <a:spcPts val="800"/>
        </a:spcAft>
        <a:buClr>
          <a:srgbClr val="004983"/>
        </a:buClr>
        <a:buFont typeface="Courier New" panose="02070309020205020404" pitchFamily="49" charset="0"/>
        <a:buChar char="o"/>
        <a:defRPr sz="2000">
          <a:solidFill>
            <a:srgbClr val="004983"/>
          </a:solidFill>
          <a:latin typeface="Century Gothic" panose="020B0502020202020204" pitchFamily="34" charset="0"/>
        </a:defRPr>
      </a:lvl3pPr>
      <a:lvl4pPr marL="1657350" indent="-285750" algn="l" rtl="0" eaLnBrk="0" fontAlgn="base" hangingPunct="0">
        <a:lnSpc>
          <a:spcPct val="95000"/>
        </a:lnSpc>
        <a:spcBef>
          <a:spcPts val="300"/>
        </a:spcBef>
        <a:spcAft>
          <a:spcPts val="700"/>
        </a:spcAft>
        <a:buClr>
          <a:srgbClr val="004983"/>
        </a:buClr>
        <a:buFont typeface="Arial" panose="020B0604020202020204" pitchFamily="34" charset="0"/>
        <a:buChar char="•"/>
        <a:defRPr>
          <a:solidFill>
            <a:srgbClr val="004983"/>
          </a:solidFill>
          <a:latin typeface="Century Gothic" panose="020B0502020202020204" pitchFamily="34" charset="0"/>
        </a:defRPr>
      </a:lvl4pPr>
      <a:lvl5pPr marL="2114550" indent="-285750" algn="l" rtl="0" eaLnBrk="0" fontAlgn="base" hangingPunct="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74451" name="Rectangle 19"/>
          <p:cNvSpPr>
            <a:spLocks noGrp="1" noChangeArrowheads="1"/>
          </p:cNvSpPr>
          <p:nvPr>
            <p:ph type="body" idx="1"/>
          </p:nvPr>
        </p:nvSpPr>
        <p:spPr bwMode="auto">
          <a:xfrm>
            <a:off x="406400" y="1490008"/>
            <a:ext cx="11342624" cy="19389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74458" name="Line 26"/>
          <p:cNvSpPr>
            <a:spLocks noChangeShapeType="1"/>
          </p:cNvSpPr>
          <p:nvPr/>
        </p:nvSpPr>
        <p:spPr bwMode="auto">
          <a:xfrm>
            <a:off x="406400" y="1219200"/>
            <a:ext cx="11342624"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US" sz="1400" b="0" i="0" u="none">
              <a:solidFill>
                <a:srgbClr val="000000"/>
              </a:solidFill>
            </a:endParaRPr>
          </a:p>
        </p:txBody>
      </p:sp>
      <p:sp>
        <p:nvSpPr>
          <p:cNvPr id="274459" name="Rectangle 27"/>
          <p:cNvSpPr>
            <a:spLocks noGrp="1" noChangeArrowheads="1"/>
          </p:cNvSpPr>
          <p:nvPr>
            <p:ph type="title"/>
          </p:nvPr>
        </p:nvSpPr>
        <p:spPr bwMode="auto">
          <a:xfrm>
            <a:off x="406400" y="228600"/>
            <a:ext cx="113426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74461" name="Rectangle 29"/>
          <p:cNvSpPr>
            <a:spLocks noGrp="1" noChangeArrowheads="1"/>
          </p:cNvSpPr>
          <p:nvPr>
            <p:ph type="sldNum" sz="quarter" idx="4"/>
          </p:nvPr>
        </p:nvSpPr>
        <p:spPr bwMode="auto">
          <a:xfrm>
            <a:off x="5689600" y="6553200"/>
            <a:ext cx="812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spcBef>
                <a:spcPct val="0"/>
              </a:spcBef>
              <a:defRPr sz="800">
                <a:solidFill>
                  <a:schemeClr val="bg2"/>
                </a:solidFill>
                <a:latin typeface="Century Gothic" panose="020B0502020202020204" pitchFamily="34" charset="0"/>
              </a:defRPr>
            </a:lvl1pPr>
          </a:lstStyle>
          <a:p>
            <a:pPr fontAlgn="base">
              <a:spcAft>
                <a:spcPct val="0"/>
              </a:spcAft>
            </a:pPr>
            <a:fld id="{B44310D4-3574-4D9A-9F1D-1022A4A8CF06}" type="slidenum">
              <a:rPr lang="en-US" smtClean="0">
                <a:solidFill>
                  <a:srgbClr val="5D4F4B"/>
                </a:solidFill>
              </a:rPr>
              <a:pPr fontAlgn="base">
                <a:spcAft>
                  <a:spcPct val="0"/>
                </a:spcAft>
              </a:pPr>
              <a:t>‹#›</a:t>
            </a:fld>
            <a:endParaRPr lang="en-US">
              <a:solidFill>
                <a:srgbClr val="5D4F4B"/>
              </a:solidFill>
            </a:endParaRPr>
          </a:p>
        </p:txBody>
      </p:sp>
      <p:sp>
        <p:nvSpPr>
          <p:cNvPr id="7" name="Rectangle 1">
            <a:extLst>
              <a:ext uri="{FF2B5EF4-FFF2-40B4-BE49-F238E27FC236}">
                <a16:creationId xmlns="" xmlns:a16="http://schemas.microsoft.com/office/drawing/2014/main" id="{34DFF247-1760-499D-A56B-3886A8FC7244}"/>
              </a:ext>
            </a:extLst>
          </p:cNvPr>
          <p:cNvSpPr>
            <a:spLocks noChangeArrowheads="1"/>
          </p:cNvSpPr>
          <p:nvPr userDrawn="1"/>
        </p:nvSpPr>
        <p:spPr bwMode="auto">
          <a:xfrm>
            <a:off x="7754836" y="6296000"/>
            <a:ext cx="609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15000"/>
              </a:spcBef>
              <a:spcAft>
                <a:spcPct val="35000"/>
              </a:spcAft>
              <a:buClr>
                <a:srgbClr val="002C76"/>
              </a:buClr>
              <a:buFont typeface="Arial" panose="020B0604020202020204" pitchFamily="34" charset="0"/>
              <a:buChar char="•"/>
              <a:defRPr sz="2000">
                <a:solidFill>
                  <a:schemeClr val="folHlink"/>
                </a:solidFill>
                <a:latin typeface="Arial" panose="020B0604020202020204" pitchFamily="34" charset="0"/>
              </a:defRPr>
            </a:lvl1pPr>
            <a:lvl2pPr marL="742950" indent="-285750">
              <a:lnSpc>
                <a:spcPct val="95000"/>
              </a:lnSpc>
              <a:spcBef>
                <a:spcPct val="15000"/>
              </a:spcBef>
              <a:spcAft>
                <a:spcPct val="35000"/>
              </a:spcAft>
              <a:buClr>
                <a:srgbClr val="002C76"/>
              </a:buClr>
              <a:buFont typeface="Arial" panose="020B0604020202020204" pitchFamily="34" charset="0"/>
              <a:buChar char="–"/>
              <a:defRPr>
                <a:solidFill>
                  <a:schemeClr val="tx1"/>
                </a:solidFill>
                <a:latin typeface="Arial" panose="020B0604020202020204" pitchFamily="34" charset="0"/>
              </a:defRPr>
            </a:lvl2pPr>
            <a:lvl3pPr marL="1143000" indent="-228600">
              <a:lnSpc>
                <a:spcPct val="95000"/>
              </a:lnSpc>
              <a:spcBef>
                <a:spcPct val="15000"/>
              </a:spcBef>
              <a:spcAft>
                <a:spcPct val="35000"/>
              </a:spcAft>
              <a:buClr>
                <a:srgbClr val="002C76"/>
              </a:buClr>
              <a:buFont typeface="Courier New" panose="02070309020205020404" pitchFamily="49" charset="0"/>
              <a:buChar char="o"/>
              <a:defRPr sz="1600">
                <a:solidFill>
                  <a:schemeClr val="tx1"/>
                </a:solidFill>
                <a:latin typeface="Arial" panose="020B0604020202020204" pitchFamily="34" charset="0"/>
              </a:defRPr>
            </a:lvl3pPr>
            <a:lvl4pPr marL="1600200" indent="-228600">
              <a:lnSpc>
                <a:spcPct val="95000"/>
              </a:lnSpc>
              <a:spcBef>
                <a:spcPct val="15000"/>
              </a:spcBef>
              <a:spcAft>
                <a:spcPct val="35000"/>
              </a:spcAft>
              <a:buClr>
                <a:srgbClr val="002C76"/>
              </a:buClr>
              <a:buChar char="–"/>
              <a:defRPr sz="1400">
                <a:solidFill>
                  <a:schemeClr val="tx1"/>
                </a:solidFill>
                <a:latin typeface="Arial" panose="020B0604020202020204" pitchFamily="34" charset="0"/>
              </a:defRPr>
            </a:lvl4pPr>
            <a:lvl5pPr marL="2057400" indent="-22860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35000"/>
              </a:spcAft>
              <a:buClr>
                <a:srgbClr val="002C76"/>
              </a:buClr>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ct val="0"/>
              </a:spcBef>
              <a:spcAft>
                <a:spcPct val="0"/>
              </a:spcAft>
              <a:buClrTx/>
              <a:buFontTx/>
              <a:buNone/>
              <a:defRPr/>
            </a:pPr>
            <a:r>
              <a:rPr lang="en-US" altLang="en-US" sz="1000" dirty="0">
                <a:solidFill>
                  <a:schemeClr val="tx1"/>
                </a:solidFill>
                <a:cs typeface="Times New Roman" panose="02020603050405020304" pitchFamily="18" charset="0"/>
              </a:rPr>
              <a:t>© 2018 Fox Rothschild LLP and CCI Consulting. All Rights Reserved.  </a:t>
            </a:r>
          </a:p>
        </p:txBody>
      </p:sp>
    </p:spTree>
    <p:extLst>
      <p:ext uri="{BB962C8B-B14F-4D97-AF65-F5344CB8AC3E}">
        <p14:creationId xmlns:p14="http://schemas.microsoft.com/office/powerpoint/2010/main" val="23033317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ftr="0" dt="0"/>
  <p:txStyles>
    <p:titleStyle>
      <a:lvl1pPr algn="l" rtl="0" eaLnBrk="1" fontAlgn="base" hangingPunct="1">
        <a:lnSpc>
          <a:spcPct val="95000"/>
        </a:lnSpc>
        <a:spcBef>
          <a:spcPts val="400"/>
        </a:spcBef>
        <a:spcAft>
          <a:spcPts val="400"/>
        </a:spcAft>
        <a:defRPr sz="3600" b="0" i="0" u="none" baseline="0">
          <a:solidFill>
            <a:srgbClr val="F37021"/>
          </a:solidFill>
          <a:latin typeface="Century Gothic" panose="020B0502020202020204" pitchFamily="34" charset="0"/>
          <a:ea typeface="+mj-ea"/>
          <a:cs typeface="+mj-cs"/>
        </a:defRPr>
      </a:lvl1pPr>
      <a:lvl2pPr algn="l" rtl="0" eaLnBrk="1" fontAlgn="base" hangingPunct="1">
        <a:lnSpc>
          <a:spcPct val="95000"/>
        </a:lnSpc>
        <a:spcBef>
          <a:spcPct val="15000"/>
        </a:spcBef>
        <a:spcAft>
          <a:spcPct val="15000"/>
        </a:spcAft>
        <a:defRPr sz="3600" b="1">
          <a:solidFill>
            <a:srgbClr val="822433"/>
          </a:solidFill>
          <a:latin typeface="Arial" charset="0"/>
        </a:defRPr>
      </a:lvl2pPr>
      <a:lvl3pPr algn="l" rtl="0" eaLnBrk="1" fontAlgn="base" hangingPunct="1">
        <a:lnSpc>
          <a:spcPct val="95000"/>
        </a:lnSpc>
        <a:spcBef>
          <a:spcPct val="15000"/>
        </a:spcBef>
        <a:spcAft>
          <a:spcPct val="15000"/>
        </a:spcAft>
        <a:defRPr sz="3600" b="1">
          <a:solidFill>
            <a:srgbClr val="822433"/>
          </a:solidFill>
          <a:latin typeface="Arial" charset="0"/>
        </a:defRPr>
      </a:lvl3pPr>
      <a:lvl4pPr algn="l" rtl="0" eaLnBrk="1" fontAlgn="base" hangingPunct="1">
        <a:lnSpc>
          <a:spcPct val="95000"/>
        </a:lnSpc>
        <a:spcBef>
          <a:spcPct val="15000"/>
        </a:spcBef>
        <a:spcAft>
          <a:spcPct val="15000"/>
        </a:spcAft>
        <a:defRPr sz="3600" b="1">
          <a:solidFill>
            <a:srgbClr val="822433"/>
          </a:solidFill>
          <a:latin typeface="Arial" charset="0"/>
        </a:defRPr>
      </a:lvl4pPr>
      <a:lvl5pPr algn="l" rtl="0" eaLnBrk="1" fontAlgn="base" hangingPunct="1">
        <a:lnSpc>
          <a:spcPct val="95000"/>
        </a:lnSpc>
        <a:spcBef>
          <a:spcPct val="15000"/>
        </a:spcBef>
        <a:spcAft>
          <a:spcPct val="15000"/>
        </a:spcAft>
        <a:defRPr sz="3600" b="1">
          <a:solidFill>
            <a:srgbClr val="822433"/>
          </a:solidFill>
          <a:latin typeface="Arial" charset="0"/>
        </a:defRPr>
      </a:lvl5pPr>
      <a:lvl6pPr marL="457200" algn="l" rtl="0" eaLnBrk="1" fontAlgn="base" hangingPunct="1">
        <a:lnSpc>
          <a:spcPct val="95000"/>
        </a:lnSpc>
        <a:spcBef>
          <a:spcPct val="15000"/>
        </a:spcBef>
        <a:spcAft>
          <a:spcPct val="15000"/>
        </a:spcAft>
        <a:defRPr sz="3600" b="1">
          <a:solidFill>
            <a:srgbClr val="822433"/>
          </a:solidFill>
          <a:latin typeface="Arial" charset="0"/>
        </a:defRPr>
      </a:lvl6pPr>
      <a:lvl7pPr marL="914400" algn="l" rtl="0" eaLnBrk="1" fontAlgn="base" hangingPunct="1">
        <a:lnSpc>
          <a:spcPct val="95000"/>
        </a:lnSpc>
        <a:spcBef>
          <a:spcPct val="15000"/>
        </a:spcBef>
        <a:spcAft>
          <a:spcPct val="15000"/>
        </a:spcAft>
        <a:defRPr sz="3600" b="1">
          <a:solidFill>
            <a:srgbClr val="822433"/>
          </a:solidFill>
          <a:latin typeface="Arial" charset="0"/>
        </a:defRPr>
      </a:lvl7pPr>
      <a:lvl8pPr marL="1371600" algn="l" rtl="0" eaLnBrk="1" fontAlgn="base" hangingPunct="1">
        <a:lnSpc>
          <a:spcPct val="95000"/>
        </a:lnSpc>
        <a:spcBef>
          <a:spcPct val="15000"/>
        </a:spcBef>
        <a:spcAft>
          <a:spcPct val="15000"/>
        </a:spcAft>
        <a:defRPr sz="3600" b="1">
          <a:solidFill>
            <a:srgbClr val="822433"/>
          </a:solidFill>
          <a:latin typeface="Arial" charset="0"/>
        </a:defRPr>
      </a:lvl8pPr>
      <a:lvl9pPr marL="1828800" algn="l" rtl="0" eaLnBrk="1" fontAlgn="base" hangingPunct="1">
        <a:lnSpc>
          <a:spcPct val="95000"/>
        </a:lnSpc>
        <a:spcBef>
          <a:spcPct val="15000"/>
        </a:spcBef>
        <a:spcAft>
          <a:spcPct val="15000"/>
        </a:spcAft>
        <a:defRPr sz="3600" b="1">
          <a:solidFill>
            <a:srgbClr val="822433"/>
          </a:solidFill>
          <a:latin typeface="Arial" charset="0"/>
        </a:defRPr>
      </a:lvl9pPr>
    </p:titleStyle>
    <p:bodyStyle>
      <a:lvl1pPr marL="228600" indent="-228600" algn="l" rtl="0" eaLnBrk="1" fontAlgn="base" hangingPunct="1">
        <a:lnSpc>
          <a:spcPct val="95000"/>
        </a:lnSpc>
        <a:spcBef>
          <a:spcPts val="600"/>
        </a:spcBef>
        <a:spcAft>
          <a:spcPts val="1200"/>
        </a:spcAft>
        <a:buClr>
          <a:srgbClr val="004983"/>
        </a:buClr>
        <a:buFont typeface="Arial" pitchFamily="34" charset="0"/>
        <a:buChar char="•"/>
        <a:defRPr sz="2800" baseline="0">
          <a:solidFill>
            <a:schemeClr val="tx1"/>
          </a:solidFill>
          <a:latin typeface="Century Gothic" panose="020B0502020202020204" pitchFamily="34" charset="0"/>
          <a:ea typeface="+mn-ea"/>
          <a:cs typeface="+mn-cs"/>
        </a:defRPr>
      </a:lvl1pPr>
      <a:lvl2pPr marL="742950" indent="-285750" algn="l" rtl="0" eaLnBrk="1" fontAlgn="base" hangingPunct="1">
        <a:lnSpc>
          <a:spcPct val="95000"/>
        </a:lnSpc>
        <a:spcBef>
          <a:spcPts val="500"/>
        </a:spcBef>
        <a:spcAft>
          <a:spcPts val="900"/>
        </a:spcAft>
        <a:buClr>
          <a:srgbClr val="004983"/>
        </a:buClr>
        <a:buFont typeface="Arial" charset="0"/>
        <a:buChar char="–"/>
        <a:defRPr sz="2400">
          <a:solidFill>
            <a:schemeClr val="tx1"/>
          </a:solidFill>
          <a:latin typeface="Century Gothic" panose="020B0502020202020204" pitchFamily="34" charset="0"/>
        </a:defRPr>
      </a:lvl2pPr>
      <a:lvl3pPr marL="1143000" indent="-228600" algn="l" rtl="0" eaLnBrk="1" fontAlgn="base" hangingPunct="1">
        <a:lnSpc>
          <a:spcPct val="95000"/>
        </a:lnSpc>
        <a:spcBef>
          <a:spcPts val="400"/>
        </a:spcBef>
        <a:spcAft>
          <a:spcPts val="800"/>
        </a:spcAft>
        <a:buClr>
          <a:srgbClr val="004983"/>
        </a:buClr>
        <a:buFont typeface="Courier New" pitchFamily="49" charset="0"/>
        <a:buChar char="o"/>
        <a:defRPr sz="2000">
          <a:solidFill>
            <a:schemeClr val="tx1"/>
          </a:solidFill>
          <a:latin typeface="Century Gothic" panose="020B0502020202020204" pitchFamily="34" charset="0"/>
        </a:defRPr>
      </a:lvl3pPr>
      <a:lvl4pPr marL="1657350" indent="-285750" algn="l" rtl="0" eaLnBrk="1" fontAlgn="base" hangingPunct="1">
        <a:lnSpc>
          <a:spcPct val="95000"/>
        </a:lnSpc>
        <a:spcBef>
          <a:spcPts val="300"/>
        </a:spcBef>
        <a:spcAft>
          <a:spcPts val="700"/>
        </a:spcAft>
        <a:buClr>
          <a:srgbClr val="004983"/>
        </a:buClr>
        <a:buFont typeface="Arial" panose="020B0604020202020204" pitchFamily="34" charset="0"/>
        <a:buChar char="•"/>
        <a:defRPr sz="1800">
          <a:solidFill>
            <a:schemeClr val="tx1"/>
          </a:solidFill>
          <a:latin typeface="Century Gothic" panose="020B0502020202020204" pitchFamily="34" charset="0"/>
        </a:defRPr>
      </a:lvl4pPr>
      <a:lvl5pPr marL="2114550" indent="-285750" algn="l" rtl="0" eaLnBrk="1" fontAlgn="base" hangingPunct="1">
        <a:lnSpc>
          <a:spcPct val="95000"/>
        </a:lnSpc>
        <a:spcBef>
          <a:spcPct val="15000"/>
        </a:spcBef>
        <a:spcAft>
          <a:spcPct val="35000"/>
        </a:spcAft>
        <a:buClr>
          <a:srgbClr val="004983"/>
        </a:buClr>
        <a:buFont typeface="Arial" pitchFamily="34" charset="0"/>
        <a:buChar char="•"/>
        <a:defRPr sz="1800">
          <a:solidFill>
            <a:schemeClr val="tx1"/>
          </a:solidFill>
          <a:latin typeface="Century Gothic" panose="020B0502020202020204" pitchFamily="34" charset="0"/>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36FF32F-8DF1-41E7-BE98-00CE31C1394D}" type="slidenum">
              <a:rPr lang="en-US" smtClean="0"/>
              <a:t>‹#›</a:t>
            </a:fld>
            <a:endParaRPr lang="en-US"/>
          </a:p>
        </p:txBody>
      </p:sp>
    </p:spTree>
    <p:extLst>
      <p:ext uri="{BB962C8B-B14F-4D97-AF65-F5344CB8AC3E}">
        <p14:creationId xmlns:p14="http://schemas.microsoft.com/office/powerpoint/2010/main" val="58492442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23.xml"/><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notesSlide" Target="../notesSlides/notesSlide9.xml"/><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3.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notesSlide" Target="../notesSlides/notesSlide3.xml"/><Relationship Id="rId16" Type="http://schemas.openxmlformats.org/officeDocument/2006/relationships/image" Target="../media/image20.jpeg"/><Relationship Id="rId20" Type="http://schemas.openxmlformats.org/officeDocument/2006/relationships/image" Target="../media/image6.jpg"/><Relationship Id="rId1" Type="http://schemas.openxmlformats.org/officeDocument/2006/relationships/slideLayout" Target="../slideLayouts/slideLayout1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www.slido.com/"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H5owCNvik0E"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 xmlns:a16="http://schemas.microsoft.com/office/drawing/2014/main" id="{ED2689E2-24EF-4C10-B98F-604C35D1DC82}"/>
              </a:ext>
            </a:extLst>
          </p:cNvPr>
          <p:cNvSpPr>
            <a:spLocks noGrp="1"/>
          </p:cNvSpPr>
          <p:nvPr>
            <p:ph type="ctrTitle"/>
          </p:nvPr>
        </p:nvSpPr>
        <p:spPr/>
        <p:txBody>
          <a:bodyPr/>
          <a:lstStyle/>
          <a:p>
            <a:pPr eaLnBrk="1" hangingPunct="1">
              <a:defRPr/>
            </a:pPr>
            <a:r>
              <a:rPr lang="en-US" sz="3800" dirty="0">
                <a:solidFill>
                  <a:srgbClr val="002060"/>
                </a:solidFill>
                <a:latin typeface="Century Gothic" panose="020B0502020202020204" pitchFamily="34" charset="0"/>
              </a:rPr>
              <a:t>Investigations in the #MeToo Era</a:t>
            </a:r>
          </a:p>
        </p:txBody>
      </p:sp>
      <p:pic>
        <p:nvPicPr>
          <p:cNvPr id="2" name="Picture 1">
            <a:extLst>
              <a:ext uri="{FF2B5EF4-FFF2-40B4-BE49-F238E27FC236}">
                <a16:creationId xmlns="" xmlns:a16="http://schemas.microsoft.com/office/drawing/2014/main" id="{0983F2C5-F959-4196-92DA-E9B874E819D1}"/>
              </a:ext>
            </a:extLst>
          </p:cNvPr>
          <p:cNvPicPr>
            <a:picLocks noChangeAspect="1"/>
          </p:cNvPicPr>
          <p:nvPr/>
        </p:nvPicPr>
        <p:blipFill>
          <a:blip r:embed="rId3"/>
          <a:stretch>
            <a:fillRect/>
          </a:stretch>
        </p:blipFill>
        <p:spPr>
          <a:xfrm flipH="1">
            <a:off x="905408" y="3762375"/>
            <a:ext cx="6162675" cy="3095625"/>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 xmlns:a16="http://schemas.microsoft.com/office/drawing/2014/main" id="{7C9574EF-184D-4355-A816-D72283AEE08C}"/>
                  </a:ext>
                </a:extLst>
              </p14:cNvPr>
              <p14:cNvContentPartPr/>
              <p14:nvPr/>
            </p14:nvContentPartPr>
            <p14:xfrm>
              <a:off x="6848712" y="2578680"/>
              <a:ext cx="360" cy="360"/>
            </p14:xfrm>
          </p:contentPart>
        </mc:Choice>
        <mc:Fallback xmlns="">
          <p:pic>
            <p:nvPicPr>
              <p:cNvPr id="4" name="Ink 3">
                <a:extLst>
                  <a:ext uri="{FF2B5EF4-FFF2-40B4-BE49-F238E27FC236}">
                    <a16:creationId xmlns:a16="http://schemas.microsoft.com/office/drawing/2014/main" id="{7C9574EF-184D-4355-A816-D72283AEE08C}"/>
                  </a:ext>
                </a:extLst>
              </p:cNvPr>
              <p:cNvPicPr/>
              <p:nvPr/>
            </p:nvPicPr>
            <p:blipFill>
              <a:blip r:embed="rId7"/>
              <a:stretch>
                <a:fillRect/>
              </a:stretch>
            </p:blipFill>
            <p:spPr>
              <a:xfrm>
                <a:off x="6839712" y="2569680"/>
                <a:ext cx="18000" cy="18000"/>
              </a:xfrm>
              <a:prstGeom prst="rect">
                <a:avLst/>
              </a:prstGeom>
            </p:spPr>
          </p:pic>
        </mc:Fallback>
      </mc:AlternateContent>
      <p:pic>
        <p:nvPicPr>
          <p:cNvPr id="5" name="Picture 4">
            <a:extLst>
              <a:ext uri="{FF2B5EF4-FFF2-40B4-BE49-F238E27FC236}">
                <a16:creationId xmlns="" xmlns:a16="http://schemas.microsoft.com/office/drawing/2014/main" id="{A9A3C831-3BEB-424D-9DA0-093D20B5F7A5}"/>
              </a:ext>
            </a:extLst>
          </p:cNvPr>
          <p:cNvPicPr>
            <a:picLocks noChangeAspect="1"/>
          </p:cNvPicPr>
          <p:nvPr/>
        </p:nvPicPr>
        <p:blipFill>
          <a:blip r:embed="rId8"/>
          <a:stretch>
            <a:fillRect/>
          </a:stretch>
        </p:blipFill>
        <p:spPr>
          <a:xfrm>
            <a:off x="8101032" y="3855308"/>
            <a:ext cx="3812560" cy="12006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7">
            <a:extLst>
              <a:ext uri="{FF2B5EF4-FFF2-40B4-BE49-F238E27FC236}">
                <a16:creationId xmlns="" xmlns:a16="http://schemas.microsoft.com/office/drawing/2014/main" id="{3FACDA5E-A5F1-44A8-BF89-E1BD11F3D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462" r="32333"/>
          <a:stretch>
            <a:fillRect/>
          </a:stretch>
        </p:blipFill>
        <p:spPr bwMode="auto">
          <a:xfrm rot="20471784">
            <a:off x="8426816" y="3625558"/>
            <a:ext cx="123666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a:extLst>
              <a:ext uri="{FF2B5EF4-FFF2-40B4-BE49-F238E27FC236}">
                <a16:creationId xmlns="" xmlns:a16="http://schemas.microsoft.com/office/drawing/2014/main" id="{7D5C7878-9119-4C59-B6FD-BED7855E8A53}"/>
              </a:ext>
            </a:extLst>
          </p:cNvPr>
          <p:cNvSpPr>
            <a:spLocks noGrp="1" noChangeArrowheads="1"/>
          </p:cNvSpPr>
          <p:nvPr>
            <p:ph type="title"/>
          </p:nvPr>
        </p:nvSpPr>
        <p:spPr/>
        <p:txBody>
          <a:bodyPr/>
          <a:lstStyle/>
          <a:p>
            <a:pPr eaLnBrk="1" hangingPunct="1"/>
            <a:r>
              <a:rPr lang="en-US" altLang="en-US" dirty="0"/>
              <a:t>Harassment- Where Do You See it?</a:t>
            </a:r>
          </a:p>
        </p:txBody>
      </p:sp>
      <p:sp>
        <p:nvSpPr>
          <p:cNvPr id="540677" name="Rectangle 5">
            <a:extLst>
              <a:ext uri="{FF2B5EF4-FFF2-40B4-BE49-F238E27FC236}">
                <a16:creationId xmlns="" xmlns:a16="http://schemas.microsoft.com/office/drawing/2014/main" id="{716111D5-BB1A-4AF3-84D2-1BF6D90F198D}"/>
              </a:ext>
            </a:extLst>
          </p:cNvPr>
          <p:cNvSpPr>
            <a:spLocks noGrp="1" noChangeArrowheads="1"/>
          </p:cNvSpPr>
          <p:nvPr>
            <p:ph idx="4294967295"/>
          </p:nvPr>
        </p:nvSpPr>
        <p:spPr>
          <a:xfrm>
            <a:off x="537735" y="1476519"/>
            <a:ext cx="8507412" cy="2335213"/>
          </a:xfrm>
        </p:spPr>
        <p:txBody>
          <a:bodyPr/>
          <a:lstStyle/>
          <a:p>
            <a:pPr eaLnBrk="1" hangingPunct="1">
              <a:lnSpc>
                <a:spcPct val="90000"/>
              </a:lnSpc>
            </a:pPr>
            <a:r>
              <a:rPr lang="en-US" altLang="en-US" dirty="0"/>
              <a:t>Tangible employment action</a:t>
            </a:r>
          </a:p>
          <a:p>
            <a:pPr eaLnBrk="1" hangingPunct="1">
              <a:lnSpc>
                <a:spcPct val="90000"/>
              </a:lnSpc>
            </a:pPr>
            <a:r>
              <a:rPr lang="en-US" altLang="en-US" dirty="0"/>
              <a:t>Verbal harassment</a:t>
            </a:r>
          </a:p>
          <a:p>
            <a:pPr eaLnBrk="1" hangingPunct="1">
              <a:lnSpc>
                <a:spcPct val="90000"/>
              </a:lnSpc>
            </a:pPr>
            <a:r>
              <a:rPr lang="en-US" altLang="en-US" dirty="0"/>
              <a:t>Non-verbal harassment</a:t>
            </a:r>
          </a:p>
          <a:p>
            <a:pPr eaLnBrk="1" hangingPunct="1">
              <a:lnSpc>
                <a:spcPct val="90000"/>
              </a:lnSpc>
            </a:pPr>
            <a:r>
              <a:rPr lang="en-US" altLang="en-US" dirty="0"/>
              <a:t>Sexual harassment</a:t>
            </a:r>
          </a:p>
        </p:txBody>
      </p:sp>
      <p:pic>
        <p:nvPicPr>
          <p:cNvPr id="24581" name="Picture 2">
            <a:extLst>
              <a:ext uri="{FF2B5EF4-FFF2-40B4-BE49-F238E27FC236}">
                <a16:creationId xmlns="" xmlns:a16="http://schemas.microsoft.com/office/drawing/2014/main" id="{21FB8E41-04E8-4F25-BB0C-A73FA14E1A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1010" y="5205304"/>
            <a:ext cx="2156999" cy="1439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
            <a:extLst>
              <a:ext uri="{FF2B5EF4-FFF2-40B4-BE49-F238E27FC236}">
                <a16:creationId xmlns="" xmlns:a16="http://schemas.microsoft.com/office/drawing/2014/main" id="{93FEF017-5A14-4275-8515-65AAE51995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40692"/>
          <a:stretch>
            <a:fillRect/>
          </a:stretch>
        </p:blipFill>
        <p:spPr bwMode="auto">
          <a:xfrm>
            <a:off x="9045148" y="1479049"/>
            <a:ext cx="2138362" cy="2017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descr="graffit wall FREAK lo">
            <a:extLst>
              <a:ext uri="{FF2B5EF4-FFF2-40B4-BE49-F238E27FC236}">
                <a16:creationId xmlns="" xmlns:a16="http://schemas.microsoft.com/office/drawing/2014/main" id="{7B245A34-B3D5-455E-8CD6-360545DEDF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9780" y="2273300"/>
            <a:ext cx="1409700" cy="1631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4" name="Picture 7" descr="man point angry harass">
            <a:extLst>
              <a:ext uri="{FF2B5EF4-FFF2-40B4-BE49-F238E27FC236}">
                <a16:creationId xmlns="" xmlns:a16="http://schemas.microsoft.com/office/drawing/2014/main" id="{11366C86-F719-4EB6-BAB7-31C80F194C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28171">
            <a:off x="5812418" y="3429000"/>
            <a:ext cx="1938338" cy="2244725"/>
          </a:xfrm>
          <a:prstGeom prst="rect">
            <a:avLst/>
          </a:prstGeom>
          <a:noFill/>
          <a:ln w="9525">
            <a:solidFill>
              <a:schemeClr val="accent5">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4585" name="Picture 44" descr="sex harass hand on shoulder lo IS161-046">
            <a:extLst>
              <a:ext uri="{FF2B5EF4-FFF2-40B4-BE49-F238E27FC236}">
                <a16:creationId xmlns="" xmlns:a16="http://schemas.microsoft.com/office/drawing/2014/main" id="{DB99BE0F-3689-4847-A154-2FB6C01059EA}"/>
              </a:ext>
            </a:extLst>
          </p:cNvPr>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4560803" y="4626769"/>
            <a:ext cx="1531937" cy="185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586" name="Content Placeholder 4">
            <a:extLst>
              <a:ext uri="{FF2B5EF4-FFF2-40B4-BE49-F238E27FC236}">
                <a16:creationId xmlns="" xmlns:a16="http://schemas.microsoft.com/office/drawing/2014/main" id="{9EAE80A4-FE75-4254-9626-2F715AA800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2577" y="3811732"/>
            <a:ext cx="1606550" cy="24082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a:extLst>
              <a:ext uri="{FF2B5EF4-FFF2-40B4-BE49-F238E27FC236}">
                <a16:creationId xmlns="" xmlns:a16="http://schemas.microsoft.com/office/drawing/2014/main" id="{33670921-E7E7-480A-9E67-580D5D86087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72169" t="21202"/>
          <a:stretch>
            <a:fillRect/>
          </a:stretch>
        </p:blipFill>
        <p:spPr bwMode="auto">
          <a:xfrm>
            <a:off x="9840813" y="3292519"/>
            <a:ext cx="1236663" cy="23373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 xmlns:a16="http://schemas.microsoft.com/office/drawing/2014/main" id="{5C87E24D-E855-4F00-847D-A86961AA0D22}"/>
              </a:ext>
            </a:extLst>
          </p:cNvPr>
          <p:cNvSpPr>
            <a:spLocks noGrp="1"/>
          </p:cNvSpPr>
          <p:nvPr>
            <p:ph type="sldNum" sz="quarter" idx="12"/>
          </p:nvPr>
        </p:nvSpPr>
        <p:spPr/>
        <p:txBody>
          <a:bodyPr/>
          <a:lstStyle/>
          <a:p>
            <a:fld id="{D67A9D1F-1983-4A35-9EFF-2B4AE043177E}" type="slidenum">
              <a:rPr lang="en-US" smtClean="0">
                <a:solidFill>
                  <a:srgbClr val="5D4F4B"/>
                </a:solidFill>
              </a:rPr>
              <a:pPr/>
              <a:t>10</a:t>
            </a:fld>
            <a:endParaRPr lang="en-US">
              <a:solidFill>
                <a:srgbClr val="5D4F4B"/>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0677">
                                            <p:txEl>
                                              <p:pRg st="0" end="0"/>
                                            </p:txEl>
                                          </p:spTgt>
                                        </p:tgtEl>
                                        <p:attrNameLst>
                                          <p:attrName>style.visibility</p:attrName>
                                        </p:attrNameLst>
                                      </p:cBhvr>
                                      <p:to>
                                        <p:strVal val="visible"/>
                                      </p:to>
                                    </p:set>
                                    <p:animEffect transition="in" filter="fade">
                                      <p:cBhvr>
                                        <p:cTn id="7" dur="500"/>
                                        <p:tgtEl>
                                          <p:spTgt spid="5406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0677">
                                            <p:txEl>
                                              <p:pRg st="1" end="1"/>
                                            </p:txEl>
                                          </p:spTgt>
                                        </p:tgtEl>
                                        <p:attrNameLst>
                                          <p:attrName>style.visibility</p:attrName>
                                        </p:attrNameLst>
                                      </p:cBhvr>
                                      <p:to>
                                        <p:strVal val="visible"/>
                                      </p:to>
                                    </p:set>
                                    <p:animEffect transition="in" filter="fade">
                                      <p:cBhvr>
                                        <p:cTn id="12" dur="500"/>
                                        <p:tgtEl>
                                          <p:spTgt spid="54067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40677">
                                            <p:txEl>
                                              <p:pRg st="2" end="2"/>
                                            </p:txEl>
                                          </p:spTgt>
                                        </p:tgtEl>
                                        <p:attrNameLst>
                                          <p:attrName>style.visibility</p:attrName>
                                        </p:attrNameLst>
                                      </p:cBhvr>
                                      <p:to>
                                        <p:strVal val="visible"/>
                                      </p:to>
                                    </p:set>
                                    <p:animEffect transition="in" filter="fade">
                                      <p:cBhvr>
                                        <p:cTn id="17" dur="500"/>
                                        <p:tgtEl>
                                          <p:spTgt spid="54067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40677">
                                            <p:txEl>
                                              <p:pRg st="3" end="3"/>
                                            </p:txEl>
                                          </p:spTgt>
                                        </p:tgtEl>
                                        <p:attrNameLst>
                                          <p:attrName>style.visibility</p:attrName>
                                        </p:attrNameLst>
                                      </p:cBhvr>
                                      <p:to>
                                        <p:strVal val="visible"/>
                                      </p:to>
                                    </p:set>
                                    <p:animEffect transition="in" filter="fade">
                                      <p:cBhvr>
                                        <p:cTn id="22" dur="500"/>
                                        <p:tgtEl>
                                          <p:spTgt spid="5406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5">
            <a:extLst>
              <a:ext uri="{FF2B5EF4-FFF2-40B4-BE49-F238E27FC236}">
                <a16:creationId xmlns="" xmlns:a16="http://schemas.microsoft.com/office/drawing/2014/main" id="{65966E50-C608-4DE7-B370-A5121BB43EFD}"/>
              </a:ext>
            </a:extLst>
          </p:cNvPr>
          <p:cNvSpPr>
            <a:spLocks noGrp="1" noChangeArrowheads="1"/>
          </p:cNvSpPr>
          <p:nvPr>
            <p:ph type="title"/>
          </p:nvPr>
        </p:nvSpPr>
        <p:spPr/>
        <p:txBody>
          <a:bodyPr/>
          <a:lstStyle/>
          <a:p>
            <a:pPr eaLnBrk="1" hangingPunct="1">
              <a:spcAft>
                <a:spcPts val="1200"/>
              </a:spcAft>
            </a:pPr>
            <a:r>
              <a:rPr lang="en-US" altLang="en-US" dirty="0">
                <a:solidFill>
                  <a:srgbClr val="002060"/>
                </a:solidFill>
              </a:rPr>
              <a:t>Harassment and the Law</a:t>
            </a:r>
          </a:p>
        </p:txBody>
      </p:sp>
      <p:sp>
        <p:nvSpPr>
          <p:cNvPr id="7194" name="Rectangle 26">
            <a:extLst>
              <a:ext uri="{FF2B5EF4-FFF2-40B4-BE49-F238E27FC236}">
                <a16:creationId xmlns="" xmlns:a16="http://schemas.microsoft.com/office/drawing/2014/main" id="{B12BDF4F-2305-4ADC-9424-E53EDA945D46}"/>
              </a:ext>
            </a:extLst>
          </p:cNvPr>
          <p:cNvSpPr>
            <a:spLocks noGrp="1" noChangeArrowheads="1"/>
          </p:cNvSpPr>
          <p:nvPr>
            <p:ph idx="4294967295"/>
          </p:nvPr>
        </p:nvSpPr>
        <p:spPr>
          <a:xfrm>
            <a:off x="546249" y="1169204"/>
            <a:ext cx="12669716" cy="6756145"/>
          </a:xfrm>
        </p:spPr>
        <p:txBody>
          <a:bodyPr/>
          <a:lstStyle/>
          <a:p>
            <a:pPr marL="0" indent="0">
              <a:lnSpc>
                <a:spcPct val="99000"/>
              </a:lnSpc>
              <a:buClrTx/>
              <a:buNone/>
              <a:defRPr/>
            </a:pPr>
            <a:r>
              <a:rPr lang="en-US" altLang="en-US" dirty="0">
                <a:solidFill>
                  <a:schemeClr val="accent3"/>
                </a:solidFill>
              </a:rPr>
              <a:t>Examples:</a:t>
            </a:r>
            <a:endParaRPr lang="en-US" dirty="0">
              <a:solidFill>
                <a:schemeClr val="accent3"/>
              </a:solidFill>
            </a:endParaRPr>
          </a:p>
          <a:p>
            <a:pPr eaLnBrk="1" hangingPunct="1">
              <a:lnSpc>
                <a:spcPct val="99000"/>
              </a:lnSpc>
              <a:buClr>
                <a:schemeClr val="tx2"/>
              </a:buClr>
              <a:defRPr/>
            </a:pPr>
            <a:r>
              <a:rPr lang="en-US" altLang="en-US" dirty="0"/>
              <a:t>Title VII Civil Rights Act of 1964</a:t>
            </a:r>
          </a:p>
          <a:p>
            <a:pPr eaLnBrk="1" hangingPunct="1">
              <a:lnSpc>
                <a:spcPct val="99000"/>
              </a:lnSpc>
              <a:buClr>
                <a:schemeClr val="tx2"/>
              </a:buClr>
              <a:defRPr/>
            </a:pPr>
            <a:r>
              <a:rPr lang="en-US" altLang="en-US" dirty="0"/>
              <a:t>State Law</a:t>
            </a:r>
          </a:p>
          <a:p>
            <a:pPr eaLnBrk="1" hangingPunct="1">
              <a:lnSpc>
                <a:spcPct val="99000"/>
              </a:lnSpc>
              <a:buClr>
                <a:schemeClr val="tx2"/>
              </a:buClr>
              <a:defRPr/>
            </a:pPr>
            <a:r>
              <a:rPr lang="en-US" altLang="en-US" dirty="0"/>
              <a:t>Equal Employment Opportunity Commission (EEOC)</a:t>
            </a:r>
          </a:p>
          <a:p>
            <a:pPr eaLnBrk="1" hangingPunct="1">
              <a:lnSpc>
                <a:spcPct val="99000"/>
              </a:lnSpc>
              <a:buClr>
                <a:schemeClr val="tx2"/>
              </a:buClr>
              <a:defRPr/>
            </a:pPr>
            <a:r>
              <a:rPr lang="en-US" altLang="en-US" dirty="0"/>
              <a:t>Americans With Disabilities (ADA)</a:t>
            </a:r>
          </a:p>
          <a:p>
            <a:pPr eaLnBrk="1" hangingPunct="1">
              <a:lnSpc>
                <a:spcPct val="99000"/>
              </a:lnSpc>
              <a:buClr>
                <a:schemeClr val="tx2"/>
              </a:buClr>
              <a:defRPr/>
            </a:pPr>
            <a:r>
              <a:rPr lang="en-US" altLang="en-US" dirty="0"/>
              <a:t>Genetic Discrimination Act</a:t>
            </a:r>
          </a:p>
          <a:p>
            <a:pPr eaLnBrk="1" hangingPunct="1">
              <a:lnSpc>
                <a:spcPct val="99000"/>
              </a:lnSpc>
              <a:buClr>
                <a:schemeClr val="tx2"/>
              </a:buClr>
              <a:defRPr/>
            </a:pPr>
            <a:r>
              <a:rPr lang="en-US" altLang="en-US" dirty="0"/>
              <a:t>Pregnancy Discrimination Act</a:t>
            </a:r>
          </a:p>
          <a:p>
            <a:pPr eaLnBrk="1" hangingPunct="1">
              <a:lnSpc>
                <a:spcPct val="99000"/>
              </a:lnSpc>
              <a:buClr>
                <a:schemeClr val="tx2"/>
              </a:buClr>
              <a:defRPr/>
            </a:pPr>
            <a:r>
              <a:rPr lang="en-US" altLang="en-US" dirty="0"/>
              <a:t>Others...</a:t>
            </a:r>
          </a:p>
          <a:p>
            <a:pPr marL="0" indent="0" eaLnBrk="1" hangingPunct="1">
              <a:lnSpc>
                <a:spcPct val="99000"/>
              </a:lnSpc>
              <a:buNone/>
              <a:defRPr/>
            </a:pPr>
            <a:r>
              <a:rPr lang="en-US" altLang="en-US" dirty="0">
                <a:solidFill>
                  <a:srgbClr val="FF00FF"/>
                </a:solidFill>
              </a:rPr>
              <a:t/>
            </a:r>
            <a:br>
              <a:rPr lang="en-US" altLang="en-US" dirty="0">
                <a:solidFill>
                  <a:srgbClr val="FF00FF"/>
                </a:solidFill>
              </a:rPr>
            </a:br>
            <a:endParaRPr lang="en-US" altLang="en-US" sz="2600" dirty="0"/>
          </a:p>
          <a:p>
            <a:pPr marL="0" indent="0" eaLnBrk="1" hangingPunct="1">
              <a:defRPr/>
            </a:pPr>
            <a:endParaRPr lang="en-US" altLang="en-US" sz="2400" dirty="0"/>
          </a:p>
        </p:txBody>
      </p:sp>
      <p:pic>
        <p:nvPicPr>
          <p:cNvPr id="22531" name="Picture 2">
            <a:extLst>
              <a:ext uri="{FF2B5EF4-FFF2-40B4-BE49-F238E27FC236}">
                <a16:creationId xmlns="" xmlns:a16="http://schemas.microsoft.com/office/drawing/2014/main" id="{456BEBD5-D327-4A94-A45B-3C07D3BF2C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5299" y="4327280"/>
            <a:ext cx="2400301" cy="240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 xmlns:a16="http://schemas.microsoft.com/office/drawing/2014/main" id="{A57CEE8A-CFAD-442B-8A02-FC18CE3A6AB6}"/>
              </a:ext>
            </a:extLst>
          </p:cNvPr>
          <p:cNvSpPr>
            <a:spLocks noGrp="1"/>
          </p:cNvSpPr>
          <p:nvPr>
            <p:ph type="sldNum" sz="quarter" idx="12"/>
          </p:nvPr>
        </p:nvSpPr>
        <p:spPr/>
        <p:txBody>
          <a:bodyPr/>
          <a:lstStyle/>
          <a:p>
            <a:fld id="{D67A9D1F-1983-4A35-9EFF-2B4AE043177E}" type="slidenum">
              <a:rPr lang="en-US" smtClean="0">
                <a:solidFill>
                  <a:srgbClr val="5D4F4B"/>
                </a:solidFill>
              </a:rPr>
              <a:pPr/>
              <a:t>11</a:t>
            </a:fld>
            <a:endParaRPr lang="en-US">
              <a:solidFill>
                <a:srgbClr val="5D4F4B"/>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94">
                                            <p:txEl>
                                              <p:pRg st="1" end="1"/>
                                            </p:txEl>
                                          </p:spTgt>
                                        </p:tgtEl>
                                        <p:attrNameLst>
                                          <p:attrName>style.visibility</p:attrName>
                                        </p:attrNameLst>
                                      </p:cBhvr>
                                      <p:to>
                                        <p:strVal val="visible"/>
                                      </p:to>
                                    </p:set>
                                    <p:animEffect transition="in" filter="wipe(left)">
                                      <p:cBhvr>
                                        <p:cTn id="7" dur="500"/>
                                        <p:tgtEl>
                                          <p:spTgt spid="719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94">
                                            <p:txEl>
                                              <p:pRg st="2" end="2"/>
                                            </p:txEl>
                                          </p:spTgt>
                                        </p:tgtEl>
                                        <p:attrNameLst>
                                          <p:attrName>style.visibility</p:attrName>
                                        </p:attrNameLst>
                                      </p:cBhvr>
                                      <p:to>
                                        <p:strVal val="visible"/>
                                      </p:to>
                                    </p:set>
                                    <p:animEffect transition="in" filter="wipe(left)">
                                      <p:cBhvr>
                                        <p:cTn id="12" dur="500"/>
                                        <p:tgtEl>
                                          <p:spTgt spid="719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194">
                                            <p:txEl>
                                              <p:pRg st="3" end="3"/>
                                            </p:txEl>
                                          </p:spTgt>
                                        </p:tgtEl>
                                        <p:attrNameLst>
                                          <p:attrName>style.visibility</p:attrName>
                                        </p:attrNameLst>
                                      </p:cBhvr>
                                      <p:to>
                                        <p:strVal val="visible"/>
                                      </p:to>
                                    </p:set>
                                    <p:animEffect transition="in" filter="wipe(left)">
                                      <p:cBhvr>
                                        <p:cTn id="17" dur="500"/>
                                        <p:tgtEl>
                                          <p:spTgt spid="719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194">
                                            <p:txEl>
                                              <p:pRg st="4" end="4"/>
                                            </p:txEl>
                                          </p:spTgt>
                                        </p:tgtEl>
                                        <p:attrNameLst>
                                          <p:attrName>style.visibility</p:attrName>
                                        </p:attrNameLst>
                                      </p:cBhvr>
                                      <p:to>
                                        <p:strVal val="visible"/>
                                      </p:to>
                                    </p:set>
                                    <p:animEffect transition="in" filter="wipe(left)">
                                      <p:cBhvr>
                                        <p:cTn id="22" dur="500"/>
                                        <p:tgtEl>
                                          <p:spTgt spid="719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194">
                                            <p:txEl>
                                              <p:pRg st="5" end="5"/>
                                            </p:txEl>
                                          </p:spTgt>
                                        </p:tgtEl>
                                        <p:attrNameLst>
                                          <p:attrName>style.visibility</p:attrName>
                                        </p:attrNameLst>
                                      </p:cBhvr>
                                      <p:to>
                                        <p:strVal val="visible"/>
                                      </p:to>
                                    </p:set>
                                    <p:animEffect transition="in" filter="wipe(left)">
                                      <p:cBhvr>
                                        <p:cTn id="27" dur="500"/>
                                        <p:tgtEl>
                                          <p:spTgt spid="719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194">
                                            <p:txEl>
                                              <p:pRg st="6" end="6"/>
                                            </p:txEl>
                                          </p:spTgt>
                                        </p:tgtEl>
                                        <p:attrNameLst>
                                          <p:attrName>style.visibility</p:attrName>
                                        </p:attrNameLst>
                                      </p:cBhvr>
                                      <p:to>
                                        <p:strVal val="visible"/>
                                      </p:to>
                                    </p:set>
                                    <p:animEffect transition="in" filter="wipe(left)">
                                      <p:cBhvr>
                                        <p:cTn id="32" dur="500"/>
                                        <p:tgtEl>
                                          <p:spTgt spid="719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194">
                                            <p:txEl>
                                              <p:pRg st="7" end="7"/>
                                            </p:txEl>
                                          </p:spTgt>
                                        </p:tgtEl>
                                        <p:attrNameLst>
                                          <p:attrName>style.visibility</p:attrName>
                                        </p:attrNameLst>
                                      </p:cBhvr>
                                      <p:to>
                                        <p:strVal val="visible"/>
                                      </p:to>
                                    </p:set>
                                    <p:animEffect transition="in" filter="wipe(left)">
                                      <p:cBhvr>
                                        <p:cTn id="37" dur="500"/>
                                        <p:tgtEl>
                                          <p:spTgt spid="71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B50511-4F34-48F9-855A-00D20466215E}"/>
              </a:ext>
            </a:extLst>
          </p:cNvPr>
          <p:cNvSpPr>
            <a:spLocks noGrp="1"/>
          </p:cNvSpPr>
          <p:nvPr>
            <p:ph type="title"/>
          </p:nvPr>
        </p:nvSpPr>
        <p:spPr/>
        <p:txBody>
          <a:bodyPr/>
          <a:lstStyle/>
          <a:p>
            <a:r>
              <a:rPr lang="en-US" dirty="0">
                <a:solidFill>
                  <a:schemeClr val="tx2">
                    <a:lumMod val="75000"/>
                  </a:schemeClr>
                </a:solidFill>
              </a:rPr>
              <a:t>Scenario  - How Would You Investigate This?</a:t>
            </a:r>
          </a:p>
        </p:txBody>
      </p:sp>
      <p:sp>
        <p:nvSpPr>
          <p:cNvPr id="3" name="Content Placeholder 2">
            <a:extLst>
              <a:ext uri="{FF2B5EF4-FFF2-40B4-BE49-F238E27FC236}">
                <a16:creationId xmlns="" xmlns:a16="http://schemas.microsoft.com/office/drawing/2014/main" id="{8DC479AF-A746-45B7-B125-EEEB145D6AE9}"/>
              </a:ext>
            </a:extLst>
          </p:cNvPr>
          <p:cNvSpPr>
            <a:spLocks noGrp="1"/>
          </p:cNvSpPr>
          <p:nvPr>
            <p:ph idx="1"/>
          </p:nvPr>
        </p:nvSpPr>
        <p:spPr>
          <a:xfrm>
            <a:off x="406399" y="1495137"/>
            <a:ext cx="11212443" cy="4702826"/>
          </a:xfrm>
        </p:spPr>
        <p:txBody>
          <a:bodyPr/>
          <a:lstStyle/>
          <a:p>
            <a:r>
              <a:rPr lang="en-US" sz="2000" dirty="0"/>
              <a:t>You receive notice from your HR Generalist that there has been an anonymous complaint.</a:t>
            </a:r>
          </a:p>
          <a:p>
            <a:r>
              <a:rPr lang="en-US" sz="2000" dirty="0"/>
              <a:t>The caller refuses to give his identity or location, but says that he has been employed for a little over a year.</a:t>
            </a:r>
          </a:p>
          <a:p>
            <a:r>
              <a:rPr lang="en-US" sz="2000" dirty="0"/>
              <a:t>The caller advises that his manager, Matt, is treating him unfairly and that he is playing favorites with other employees.  He gives a few examples of the favoritism shown to other employees, including that he is constantly written up for being late but his co-workers are not.  He specifically complains that his co-workers Steve S., </a:t>
            </a:r>
            <a:r>
              <a:rPr lang="en-US" sz="2000" dirty="0" err="1"/>
              <a:t>Charnelle</a:t>
            </a:r>
            <a:r>
              <a:rPr lang="en-US" sz="2000" dirty="0"/>
              <a:t> Jackson, and Misty or Kristy (he’s not really sure of the name) are constantly late and not disciplined.  He also notes that Kristy regularly goes to lunch with Matt and they are often seen huddled together and giggling.  He says he overheard </a:t>
            </a:r>
            <a:r>
              <a:rPr lang="en-US" sz="2000" dirty="0" err="1"/>
              <a:t>Charnelle</a:t>
            </a:r>
            <a:r>
              <a:rPr lang="en-US" sz="2000" dirty="0"/>
              <a:t> make a comment to Kristy that “even if he was paying for my lunch, I wouldn’t want to go.”  </a:t>
            </a:r>
          </a:p>
          <a:p>
            <a:endParaRPr lang="en-US" dirty="0"/>
          </a:p>
        </p:txBody>
      </p:sp>
      <p:sp>
        <p:nvSpPr>
          <p:cNvPr id="4" name="Slide Number Placeholder 3">
            <a:extLst>
              <a:ext uri="{FF2B5EF4-FFF2-40B4-BE49-F238E27FC236}">
                <a16:creationId xmlns="" xmlns:a16="http://schemas.microsoft.com/office/drawing/2014/main" id="{7F09B6B9-0893-4CCF-A507-97E207A4F0C2}"/>
              </a:ext>
            </a:extLst>
          </p:cNvPr>
          <p:cNvSpPr>
            <a:spLocks noGrp="1"/>
          </p:cNvSpPr>
          <p:nvPr>
            <p:ph type="sldNum" sz="quarter" idx="12"/>
          </p:nvPr>
        </p:nvSpPr>
        <p:spPr/>
        <p:txBody>
          <a:bodyPr/>
          <a:lstStyle/>
          <a:p>
            <a:fld id="{D67A9D1F-1983-4A35-9EFF-2B4AE043177E}" type="slidenum">
              <a:rPr lang="en-US" smtClean="0">
                <a:solidFill>
                  <a:srgbClr val="5D4F4B"/>
                </a:solidFill>
              </a:rPr>
              <a:pPr/>
              <a:t>12</a:t>
            </a:fld>
            <a:endParaRPr lang="en-US">
              <a:solidFill>
                <a:srgbClr val="5D4F4B"/>
              </a:solidFill>
            </a:endParaRPr>
          </a:p>
        </p:txBody>
      </p:sp>
    </p:spTree>
    <p:extLst>
      <p:ext uri="{BB962C8B-B14F-4D97-AF65-F5344CB8AC3E}">
        <p14:creationId xmlns:p14="http://schemas.microsoft.com/office/powerpoint/2010/main" val="1234353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 xmlns:a16="http://schemas.microsoft.com/office/drawing/2014/main" id="{A9212A26-57AC-416E-9631-A9FF795ABA88}"/>
              </a:ext>
            </a:extLst>
          </p:cNvPr>
          <p:cNvSpPr>
            <a:spLocks noGrp="1"/>
          </p:cNvSpPr>
          <p:nvPr>
            <p:ph type="title"/>
          </p:nvPr>
        </p:nvSpPr>
        <p:spPr>
          <a:xfrm>
            <a:off x="230554" y="457993"/>
            <a:ext cx="11342624" cy="609600"/>
          </a:xfrm>
        </p:spPr>
        <p:txBody>
          <a:bodyPr/>
          <a:lstStyle/>
          <a:p>
            <a:pPr eaLnBrk="1" hangingPunct="1"/>
            <a:r>
              <a:rPr lang="en-US" altLang="en-US" dirty="0"/>
              <a:t>The Mistakes of Others</a:t>
            </a:r>
          </a:p>
        </p:txBody>
      </p:sp>
      <p:sp>
        <p:nvSpPr>
          <p:cNvPr id="26627" name="Content Placeholder 3">
            <a:extLst>
              <a:ext uri="{FF2B5EF4-FFF2-40B4-BE49-F238E27FC236}">
                <a16:creationId xmlns="" xmlns:a16="http://schemas.microsoft.com/office/drawing/2014/main" id="{C2DB5389-6D35-4ED1-88DF-0CC4C0CAF3D0}"/>
              </a:ext>
            </a:extLst>
          </p:cNvPr>
          <p:cNvSpPr>
            <a:spLocks noGrp="1" noChangeArrowheads="1"/>
          </p:cNvSpPr>
          <p:nvPr>
            <p:ph idx="4294967295"/>
          </p:nvPr>
        </p:nvSpPr>
        <p:spPr>
          <a:xfrm>
            <a:off x="230554" y="1358687"/>
            <a:ext cx="9272956" cy="5980099"/>
          </a:xfrm>
        </p:spPr>
        <p:txBody>
          <a:bodyPr/>
          <a:lstStyle/>
          <a:p>
            <a:pPr eaLnBrk="1" hangingPunct="1"/>
            <a:r>
              <a:rPr lang="en-US" altLang="en-US" sz="2400" dirty="0">
                <a:solidFill>
                  <a:srgbClr val="C00000"/>
                </a:solidFill>
              </a:rPr>
              <a:t>Novartis</a:t>
            </a:r>
            <a:r>
              <a:rPr lang="en-US" altLang="en-US" sz="2400" dirty="0"/>
              <a:t> - $250 million punitive damages for gender discrimination (class action)</a:t>
            </a:r>
          </a:p>
          <a:p>
            <a:pPr eaLnBrk="1" hangingPunct="1"/>
            <a:r>
              <a:rPr lang="en-US" altLang="en-US" sz="2400" dirty="0">
                <a:solidFill>
                  <a:srgbClr val="C00000"/>
                </a:solidFill>
              </a:rPr>
              <a:t>Coca-Cola </a:t>
            </a:r>
            <a:r>
              <a:rPr lang="en-US" altLang="en-US" sz="2400" dirty="0"/>
              <a:t>- $192 million for race discrimination (class action)</a:t>
            </a:r>
          </a:p>
          <a:p>
            <a:pPr eaLnBrk="1" hangingPunct="1"/>
            <a:r>
              <a:rPr lang="en-US" altLang="en-US" sz="2400" dirty="0">
                <a:solidFill>
                  <a:srgbClr val="C00000"/>
                </a:solidFill>
              </a:rPr>
              <a:t>SUPERVALU</a:t>
            </a:r>
            <a:r>
              <a:rPr lang="en-US" altLang="en-US" sz="2400" dirty="0"/>
              <a:t> - $3.2 settlement for leave discrimination (class action)</a:t>
            </a:r>
          </a:p>
          <a:p>
            <a:pPr eaLnBrk="1" hangingPunct="1"/>
            <a:r>
              <a:rPr lang="en-US" altLang="en-US" sz="2400" dirty="0">
                <a:solidFill>
                  <a:srgbClr val="C00000"/>
                </a:solidFill>
              </a:rPr>
              <a:t>UBS</a:t>
            </a:r>
            <a:r>
              <a:rPr lang="en-US" altLang="en-US" sz="2400" dirty="0"/>
              <a:t> - $29 million for gender discrimination (individual claim)</a:t>
            </a:r>
          </a:p>
          <a:p>
            <a:pPr eaLnBrk="1" hangingPunct="1"/>
            <a:r>
              <a:rPr lang="en-US" altLang="en-US" sz="2400" dirty="0">
                <a:solidFill>
                  <a:srgbClr val="C00000"/>
                </a:solidFill>
              </a:rPr>
              <a:t>AT&amp;T</a:t>
            </a:r>
            <a:r>
              <a:rPr lang="en-US" altLang="en-US" sz="2400" dirty="0"/>
              <a:t>-</a:t>
            </a:r>
            <a:r>
              <a:rPr lang="en-US" altLang="en-US" sz="2400" dirty="0">
                <a:solidFill>
                  <a:srgbClr val="C00000"/>
                </a:solidFill>
              </a:rPr>
              <a:t> </a:t>
            </a:r>
            <a:r>
              <a:rPr lang="en-US" altLang="en-US" sz="2400" dirty="0"/>
              <a:t>$5 million for religious harassment (individual claim)</a:t>
            </a:r>
          </a:p>
          <a:p>
            <a:pPr eaLnBrk="1" hangingPunct="1"/>
            <a:r>
              <a:rPr lang="en-US" altLang="en-US" sz="2400" dirty="0">
                <a:solidFill>
                  <a:srgbClr val="C00000"/>
                </a:solidFill>
              </a:rPr>
              <a:t>Catholic Healthcare West Sacramento, California </a:t>
            </a:r>
            <a:r>
              <a:rPr lang="en-US" altLang="en-US" sz="2400" dirty="0"/>
              <a:t>- $168 million for gender harassment (individual claim)</a:t>
            </a:r>
          </a:p>
          <a:p>
            <a:pPr eaLnBrk="1" hangingPunct="1"/>
            <a:endParaRPr lang="en-US" altLang="en-US" sz="2000" dirty="0"/>
          </a:p>
        </p:txBody>
      </p:sp>
      <p:sp>
        <p:nvSpPr>
          <p:cNvPr id="26628" name="Oval Callout 10">
            <a:extLst>
              <a:ext uri="{FF2B5EF4-FFF2-40B4-BE49-F238E27FC236}">
                <a16:creationId xmlns="" xmlns:a16="http://schemas.microsoft.com/office/drawing/2014/main" id="{E1985204-B5A9-40FD-88DB-2E081F169D81}"/>
              </a:ext>
            </a:extLst>
          </p:cNvPr>
          <p:cNvSpPr>
            <a:spLocks noChangeArrowheads="1"/>
          </p:cNvSpPr>
          <p:nvPr/>
        </p:nvSpPr>
        <p:spPr bwMode="auto">
          <a:xfrm>
            <a:off x="9427798" y="232593"/>
            <a:ext cx="2514600" cy="1298575"/>
          </a:xfrm>
          <a:prstGeom prst="wedgeEllipseCallout">
            <a:avLst>
              <a:gd name="adj1" fmla="val -20833"/>
              <a:gd name="adj2" fmla="val 62500"/>
            </a:avLst>
          </a:prstGeom>
          <a:solidFill>
            <a:srgbClr val="003C64"/>
          </a:solidFill>
          <a:ln w="9525" algn="ctr">
            <a:solidFill>
              <a:srgbClr val="003C64"/>
            </a:solidFill>
            <a:round/>
            <a:headEnd/>
            <a:tailEnd/>
          </a:ln>
          <a:scene3d>
            <a:camera prst="orthographicFront"/>
            <a:lightRig rig="threePt" dir="t"/>
          </a:scene3d>
          <a:sp3d>
            <a:bevelT/>
          </a:sp3d>
        </p:spPr>
        <p:txBody>
          <a:bodyPr>
            <a:spAutoFit/>
          </a:bodyPr>
          <a:lstStyle>
            <a:lvl1pPr>
              <a:lnSpc>
                <a:spcPct val="95000"/>
              </a:lnSpc>
              <a:spcBef>
                <a:spcPts val="600"/>
              </a:spcBef>
              <a:spcAft>
                <a:spcPts val="1200"/>
              </a:spcAft>
              <a:buClr>
                <a:srgbClr val="004983"/>
              </a:buClr>
              <a:buFont typeface="Arial" panose="020B0604020202020204" pitchFamily="34" charset="0"/>
              <a:buChar char="•"/>
              <a:defRPr sz="2800">
                <a:solidFill>
                  <a:srgbClr val="004983"/>
                </a:solidFill>
                <a:latin typeface="Century Gothic" panose="020B0502020202020204" pitchFamily="34" charset="0"/>
              </a:defRPr>
            </a:lvl1pPr>
            <a:lvl2pPr marL="742950" indent="-285750">
              <a:lnSpc>
                <a:spcPct val="95000"/>
              </a:lnSpc>
              <a:spcBef>
                <a:spcPts val="500"/>
              </a:spcBef>
              <a:spcAft>
                <a:spcPts val="900"/>
              </a:spcAft>
              <a:buClr>
                <a:srgbClr val="004983"/>
              </a:buClr>
              <a:buFont typeface="Arial" panose="020B0604020202020204" pitchFamily="34" charset="0"/>
              <a:buChar char="–"/>
              <a:defRPr sz="2400">
                <a:solidFill>
                  <a:srgbClr val="004983"/>
                </a:solidFill>
                <a:latin typeface="Century Gothic" panose="020B0502020202020204" pitchFamily="34" charset="0"/>
              </a:defRPr>
            </a:lvl2pPr>
            <a:lvl3pPr marL="1143000" indent="-228600">
              <a:lnSpc>
                <a:spcPct val="95000"/>
              </a:lnSpc>
              <a:spcBef>
                <a:spcPts val="400"/>
              </a:spcBef>
              <a:spcAft>
                <a:spcPts val="800"/>
              </a:spcAft>
              <a:buClr>
                <a:srgbClr val="004983"/>
              </a:buClr>
              <a:buFont typeface="Courier New" panose="02070309020205020404" pitchFamily="49" charset="0"/>
              <a:buChar char="o"/>
              <a:defRPr sz="2000">
                <a:solidFill>
                  <a:srgbClr val="004983"/>
                </a:solidFill>
                <a:latin typeface="Century Gothic" panose="020B0502020202020204" pitchFamily="34" charset="0"/>
              </a:defRPr>
            </a:lvl3pPr>
            <a:lvl4pPr marL="1600200" indent="-228600">
              <a:lnSpc>
                <a:spcPct val="95000"/>
              </a:lnSpc>
              <a:spcBef>
                <a:spcPts val="300"/>
              </a:spcBef>
              <a:spcAft>
                <a:spcPts val="700"/>
              </a:spcAft>
              <a:buClr>
                <a:srgbClr val="004983"/>
              </a:buClr>
              <a:buFont typeface="Arial" panose="020B0604020202020204" pitchFamily="34" charset="0"/>
              <a:buChar char="•"/>
              <a:defRPr>
                <a:solidFill>
                  <a:srgbClr val="004983"/>
                </a:solidFill>
                <a:latin typeface="Century Gothic" panose="020B0502020202020204" pitchFamily="34" charset="0"/>
              </a:defRPr>
            </a:lvl4pPr>
            <a:lvl5pPr marL="2057400" indent="-22860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9pPr>
          </a:lstStyle>
          <a:p>
            <a:pPr algn="ctr" fontAlgn="base">
              <a:lnSpc>
                <a:spcPct val="100000"/>
              </a:lnSpc>
              <a:spcBef>
                <a:spcPct val="50000"/>
              </a:spcBef>
              <a:spcAft>
                <a:spcPct val="0"/>
              </a:spcAft>
              <a:buClrTx/>
              <a:buNone/>
            </a:pPr>
            <a:r>
              <a:rPr lang="en-US" altLang="en-US" sz="1800" b="1" dirty="0">
                <a:solidFill>
                  <a:srgbClr val="FFFFFF"/>
                </a:solidFill>
                <a:latin typeface="Arial" panose="020B0604020202020204" pitchFamily="34" charset="0"/>
                <a:cs typeface="Arial" panose="020B0604020202020204" pitchFamily="34" charset="0"/>
              </a:rPr>
              <a:t>“I didn’t know this was going on.”</a:t>
            </a:r>
          </a:p>
        </p:txBody>
      </p:sp>
      <p:sp>
        <p:nvSpPr>
          <p:cNvPr id="26629" name="Oval Callout 13">
            <a:extLst>
              <a:ext uri="{FF2B5EF4-FFF2-40B4-BE49-F238E27FC236}">
                <a16:creationId xmlns="" xmlns:a16="http://schemas.microsoft.com/office/drawing/2014/main" id="{FA8D2DA4-E449-45D3-955A-10A067F8EFC5}"/>
              </a:ext>
            </a:extLst>
          </p:cNvPr>
          <p:cNvSpPr>
            <a:spLocks noChangeArrowheads="1"/>
          </p:cNvSpPr>
          <p:nvPr/>
        </p:nvSpPr>
        <p:spPr bwMode="auto">
          <a:xfrm>
            <a:off x="9503510" y="2027665"/>
            <a:ext cx="2514600" cy="2078037"/>
          </a:xfrm>
          <a:prstGeom prst="wedgeEllipseCallout">
            <a:avLst>
              <a:gd name="adj1" fmla="val -20833"/>
              <a:gd name="adj2" fmla="val 62500"/>
            </a:avLst>
          </a:prstGeom>
          <a:solidFill>
            <a:srgbClr val="003C64"/>
          </a:solidFill>
          <a:ln w="9525" algn="ctr">
            <a:solidFill>
              <a:srgbClr val="003C64"/>
            </a:solidFill>
            <a:round/>
            <a:headEnd/>
            <a:tailEnd/>
          </a:ln>
          <a:scene3d>
            <a:camera prst="orthographicFront"/>
            <a:lightRig rig="threePt" dir="t"/>
          </a:scene3d>
          <a:sp3d>
            <a:bevelT/>
          </a:sp3d>
        </p:spPr>
        <p:txBody>
          <a:bodyPr>
            <a:spAutoFit/>
          </a:bodyPr>
          <a:lstStyle>
            <a:lvl1pPr>
              <a:lnSpc>
                <a:spcPct val="95000"/>
              </a:lnSpc>
              <a:spcBef>
                <a:spcPts val="600"/>
              </a:spcBef>
              <a:spcAft>
                <a:spcPts val="1200"/>
              </a:spcAft>
              <a:buClr>
                <a:srgbClr val="004983"/>
              </a:buClr>
              <a:buFont typeface="Arial" panose="020B0604020202020204" pitchFamily="34" charset="0"/>
              <a:buChar char="•"/>
              <a:defRPr sz="2800">
                <a:solidFill>
                  <a:srgbClr val="004983"/>
                </a:solidFill>
                <a:latin typeface="Century Gothic" panose="020B0502020202020204" pitchFamily="34" charset="0"/>
              </a:defRPr>
            </a:lvl1pPr>
            <a:lvl2pPr marL="742950" indent="-285750">
              <a:lnSpc>
                <a:spcPct val="95000"/>
              </a:lnSpc>
              <a:spcBef>
                <a:spcPts val="500"/>
              </a:spcBef>
              <a:spcAft>
                <a:spcPts val="900"/>
              </a:spcAft>
              <a:buClr>
                <a:srgbClr val="004983"/>
              </a:buClr>
              <a:buFont typeface="Arial" panose="020B0604020202020204" pitchFamily="34" charset="0"/>
              <a:buChar char="–"/>
              <a:defRPr sz="2400">
                <a:solidFill>
                  <a:srgbClr val="004983"/>
                </a:solidFill>
                <a:latin typeface="Century Gothic" panose="020B0502020202020204" pitchFamily="34" charset="0"/>
              </a:defRPr>
            </a:lvl2pPr>
            <a:lvl3pPr marL="1143000" indent="-228600">
              <a:lnSpc>
                <a:spcPct val="95000"/>
              </a:lnSpc>
              <a:spcBef>
                <a:spcPts val="400"/>
              </a:spcBef>
              <a:spcAft>
                <a:spcPts val="800"/>
              </a:spcAft>
              <a:buClr>
                <a:srgbClr val="004983"/>
              </a:buClr>
              <a:buFont typeface="Courier New" panose="02070309020205020404" pitchFamily="49" charset="0"/>
              <a:buChar char="o"/>
              <a:defRPr sz="2000">
                <a:solidFill>
                  <a:srgbClr val="004983"/>
                </a:solidFill>
                <a:latin typeface="Century Gothic" panose="020B0502020202020204" pitchFamily="34" charset="0"/>
              </a:defRPr>
            </a:lvl3pPr>
            <a:lvl4pPr marL="1600200" indent="-228600">
              <a:lnSpc>
                <a:spcPct val="95000"/>
              </a:lnSpc>
              <a:spcBef>
                <a:spcPts val="300"/>
              </a:spcBef>
              <a:spcAft>
                <a:spcPts val="700"/>
              </a:spcAft>
              <a:buClr>
                <a:srgbClr val="004983"/>
              </a:buClr>
              <a:buFont typeface="Arial" panose="020B0604020202020204" pitchFamily="34" charset="0"/>
              <a:buChar char="•"/>
              <a:defRPr>
                <a:solidFill>
                  <a:srgbClr val="004983"/>
                </a:solidFill>
                <a:latin typeface="Century Gothic" panose="020B0502020202020204" pitchFamily="34" charset="0"/>
              </a:defRPr>
            </a:lvl4pPr>
            <a:lvl5pPr marL="2057400" indent="-22860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9pPr>
          </a:lstStyle>
          <a:p>
            <a:pPr algn="ctr" fontAlgn="base">
              <a:lnSpc>
                <a:spcPct val="100000"/>
              </a:lnSpc>
              <a:spcBef>
                <a:spcPct val="50000"/>
              </a:spcBef>
              <a:spcAft>
                <a:spcPct val="0"/>
              </a:spcAft>
              <a:buClrTx/>
              <a:buNone/>
            </a:pPr>
            <a:r>
              <a:rPr lang="en-US" altLang="en-US" sz="1800" b="1" dirty="0">
                <a:solidFill>
                  <a:srgbClr val="FFFFFF"/>
                </a:solidFill>
                <a:latin typeface="Arial" panose="020B0604020202020204" pitchFamily="34" charset="0"/>
                <a:cs typeface="Arial" panose="020B0604020202020204" pitchFamily="34" charset="0"/>
              </a:rPr>
              <a:t>“We have strict policies against this kind of behavior.”</a:t>
            </a:r>
          </a:p>
        </p:txBody>
      </p:sp>
      <p:sp>
        <p:nvSpPr>
          <p:cNvPr id="26630" name="Oval Callout 14">
            <a:extLst>
              <a:ext uri="{FF2B5EF4-FFF2-40B4-BE49-F238E27FC236}">
                <a16:creationId xmlns="" xmlns:a16="http://schemas.microsoft.com/office/drawing/2014/main" id="{87AA1406-027B-471B-81C9-691875E65317}"/>
              </a:ext>
            </a:extLst>
          </p:cNvPr>
          <p:cNvSpPr>
            <a:spLocks noChangeArrowheads="1"/>
          </p:cNvSpPr>
          <p:nvPr/>
        </p:nvSpPr>
        <p:spPr bwMode="auto">
          <a:xfrm>
            <a:off x="9397369" y="4812606"/>
            <a:ext cx="2514600" cy="909637"/>
          </a:xfrm>
          <a:prstGeom prst="wedgeEllipseCallout">
            <a:avLst>
              <a:gd name="adj1" fmla="val -20833"/>
              <a:gd name="adj2" fmla="val 62500"/>
            </a:avLst>
          </a:prstGeom>
          <a:solidFill>
            <a:srgbClr val="003C64"/>
          </a:solidFill>
          <a:ln w="9525" algn="ctr">
            <a:solidFill>
              <a:srgbClr val="003C64"/>
            </a:solidFill>
            <a:round/>
            <a:headEnd/>
            <a:tailEnd/>
          </a:ln>
          <a:scene3d>
            <a:camera prst="orthographicFront"/>
            <a:lightRig rig="threePt" dir="t"/>
          </a:scene3d>
          <a:sp3d>
            <a:bevelT/>
          </a:sp3d>
        </p:spPr>
        <p:txBody>
          <a:bodyPr>
            <a:spAutoFit/>
          </a:bodyPr>
          <a:lstStyle>
            <a:lvl1pPr>
              <a:lnSpc>
                <a:spcPct val="95000"/>
              </a:lnSpc>
              <a:spcBef>
                <a:spcPts val="600"/>
              </a:spcBef>
              <a:spcAft>
                <a:spcPts val="1200"/>
              </a:spcAft>
              <a:buClr>
                <a:srgbClr val="004983"/>
              </a:buClr>
              <a:buFont typeface="Arial" panose="020B0604020202020204" pitchFamily="34" charset="0"/>
              <a:buChar char="•"/>
              <a:defRPr sz="2800">
                <a:solidFill>
                  <a:srgbClr val="004983"/>
                </a:solidFill>
                <a:latin typeface="Century Gothic" panose="020B0502020202020204" pitchFamily="34" charset="0"/>
              </a:defRPr>
            </a:lvl1pPr>
            <a:lvl2pPr marL="742950" indent="-285750">
              <a:lnSpc>
                <a:spcPct val="95000"/>
              </a:lnSpc>
              <a:spcBef>
                <a:spcPts val="500"/>
              </a:spcBef>
              <a:spcAft>
                <a:spcPts val="900"/>
              </a:spcAft>
              <a:buClr>
                <a:srgbClr val="004983"/>
              </a:buClr>
              <a:buFont typeface="Arial" panose="020B0604020202020204" pitchFamily="34" charset="0"/>
              <a:buChar char="–"/>
              <a:defRPr sz="2400">
                <a:solidFill>
                  <a:srgbClr val="004983"/>
                </a:solidFill>
                <a:latin typeface="Century Gothic" panose="020B0502020202020204" pitchFamily="34" charset="0"/>
              </a:defRPr>
            </a:lvl2pPr>
            <a:lvl3pPr marL="1143000" indent="-228600">
              <a:lnSpc>
                <a:spcPct val="95000"/>
              </a:lnSpc>
              <a:spcBef>
                <a:spcPts val="400"/>
              </a:spcBef>
              <a:spcAft>
                <a:spcPts val="800"/>
              </a:spcAft>
              <a:buClr>
                <a:srgbClr val="004983"/>
              </a:buClr>
              <a:buFont typeface="Courier New" panose="02070309020205020404" pitchFamily="49" charset="0"/>
              <a:buChar char="o"/>
              <a:defRPr sz="2000">
                <a:solidFill>
                  <a:srgbClr val="004983"/>
                </a:solidFill>
                <a:latin typeface="Century Gothic" panose="020B0502020202020204" pitchFamily="34" charset="0"/>
              </a:defRPr>
            </a:lvl3pPr>
            <a:lvl4pPr marL="1600200" indent="-228600">
              <a:lnSpc>
                <a:spcPct val="95000"/>
              </a:lnSpc>
              <a:spcBef>
                <a:spcPts val="300"/>
              </a:spcBef>
              <a:spcAft>
                <a:spcPts val="700"/>
              </a:spcAft>
              <a:buClr>
                <a:srgbClr val="004983"/>
              </a:buClr>
              <a:buFont typeface="Arial" panose="020B0604020202020204" pitchFamily="34" charset="0"/>
              <a:buChar char="•"/>
              <a:defRPr>
                <a:solidFill>
                  <a:srgbClr val="004983"/>
                </a:solidFill>
                <a:latin typeface="Century Gothic" panose="020B0502020202020204" pitchFamily="34" charset="0"/>
              </a:defRPr>
            </a:lvl4pPr>
            <a:lvl5pPr marL="2057400" indent="-22860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5000"/>
              </a:lnSpc>
              <a:spcBef>
                <a:spcPct val="15000"/>
              </a:spcBef>
              <a:spcAft>
                <a:spcPct val="35000"/>
              </a:spcAft>
              <a:buClr>
                <a:srgbClr val="004983"/>
              </a:buClr>
              <a:buFont typeface="Arial" panose="020B0604020202020204" pitchFamily="34" charset="0"/>
              <a:buChar char="•"/>
              <a:defRPr>
                <a:solidFill>
                  <a:schemeClr val="tx1"/>
                </a:solidFill>
                <a:latin typeface="Century Gothic" panose="020B0502020202020204" pitchFamily="34" charset="0"/>
              </a:defRPr>
            </a:lvl9pPr>
          </a:lstStyle>
          <a:p>
            <a:pPr algn="ctr" fontAlgn="base">
              <a:lnSpc>
                <a:spcPct val="100000"/>
              </a:lnSpc>
              <a:spcBef>
                <a:spcPct val="50000"/>
              </a:spcBef>
              <a:spcAft>
                <a:spcPct val="0"/>
              </a:spcAft>
              <a:buClrTx/>
              <a:buNone/>
            </a:pPr>
            <a:r>
              <a:rPr lang="en-US" altLang="en-US" sz="1800" b="1" dirty="0">
                <a:solidFill>
                  <a:srgbClr val="FFFFFF"/>
                </a:solidFill>
                <a:latin typeface="Arial" panose="020B0604020202020204" pitchFamily="34" charset="0"/>
                <a:cs typeface="Arial" panose="020B0604020202020204" pitchFamily="34" charset="0"/>
              </a:rPr>
              <a:t>“That was not authorized.”</a:t>
            </a:r>
          </a:p>
        </p:txBody>
      </p:sp>
      <p:sp>
        <p:nvSpPr>
          <p:cNvPr id="2" name="Slide Number Placeholder 1">
            <a:extLst>
              <a:ext uri="{FF2B5EF4-FFF2-40B4-BE49-F238E27FC236}">
                <a16:creationId xmlns="" xmlns:a16="http://schemas.microsoft.com/office/drawing/2014/main" id="{4F30466D-60CC-4BD8-AEC8-4B6B6F831801}"/>
              </a:ext>
            </a:extLst>
          </p:cNvPr>
          <p:cNvSpPr>
            <a:spLocks noGrp="1"/>
          </p:cNvSpPr>
          <p:nvPr>
            <p:ph type="sldNum" sz="quarter" idx="12"/>
          </p:nvPr>
        </p:nvSpPr>
        <p:spPr/>
        <p:txBody>
          <a:bodyPr/>
          <a:lstStyle/>
          <a:p>
            <a:fld id="{D67A9D1F-1983-4A35-9EFF-2B4AE043177E}" type="slidenum">
              <a:rPr lang="en-US" smtClean="0">
                <a:solidFill>
                  <a:srgbClr val="5D4F4B"/>
                </a:solidFill>
              </a:rPr>
              <a:pPr/>
              <a:t>13</a:t>
            </a:fld>
            <a:endParaRPr lang="en-US">
              <a:solidFill>
                <a:srgbClr val="5D4F4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anim calcmode="lin" valueType="num">
                                      <p:cBhvr>
                                        <p:cTn id="8"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1000"/>
                                        <p:tgtEl>
                                          <p:spTgt spid="26627">
                                            <p:txEl>
                                              <p:pRg st="1" end="1"/>
                                            </p:txEl>
                                          </p:spTgt>
                                        </p:tgtEl>
                                      </p:cBhvr>
                                    </p:animEffect>
                                    <p:anim calcmode="lin" valueType="num">
                                      <p:cBhvr>
                                        <p:cTn id="13"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662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1000"/>
                                        <p:tgtEl>
                                          <p:spTgt spid="26627">
                                            <p:txEl>
                                              <p:pRg st="2" end="2"/>
                                            </p:txEl>
                                          </p:spTgt>
                                        </p:tgtEl>
                                      </p:cBhvr>
                                    </p:animEffect>
                                    <p:anim calcmode="lin" valueType="num">
                                      <p:cBhvr>
                                        <p:cTn id="18"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662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1000"/>
                                        <p:tgtEl>
                                          <p:spTgt spid="26627">
                                            <p:txEl>
                                              <p:pRg st="3" end="3"/>
                                            </p:txEl>
                                          </p:spTgt>
                                        </p:tgtEl>
                                      </p:cBhvr>
                                    </p:animEffect>
                                    <p:anim calcmode="lin" valueType="num">
                                      <p:cBhvr>
                                        <p:cTn id="23"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662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1000"/>
                                        <p:tgtEl>
                                          <p:spTgt spid="26627">
                                            <p:txEl>
                                              <p:pRg st="4" end="4"/>
                                            </p:txEl>
                                          </p:spTgt>
                                        </p:tgtEl>
                                      </p:cBhvr>
                                    </p:animEffect>
                                    <p:anim calcmode="lin" valueType="num">
                                      <p:cBhvr>
                                        <p:cTn id="28"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662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fade">
                                      <p:cBhvr>
                                        <p:cTn id="32" dur="1000"/>
                                        <p:tgtEl>
                                          <p:spTgt spid="26627">
                                            <p:txEl>
                                              <p:pRg st="5" end="5"/>
                                            </p:txEl>
                                          </p:spTgt>
                                        </p:tgtEl>
                                      </p:cBhvr>
                                    </p:animEffect>
                                    <p:anim calcmode="lin" valueType="num">
                                      <p:cBhvr>
                                        <p:cTn id="33" dur="10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6627">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7" presetClass="entr" presetSubtype="0" fill="hold" grpId="0" nodeType="afterEffect">
                                  <p:stCondLst>
                                    <p:cond delay="0"/>
                                  </p:stCondLst>
                                  <p:childTnLst>
                                    <p:set>
                                      <p:cBhvr>
                                        <p:cTn id="37" dur="1" fill="hold">
                                          <p:stCondLst>
                                            <p:cond delay="0"/>
                                          </p:stCondLst>
                                        </p:cTn>
                                        <p:tgtEl>
                                          <p:spTgt spid="26628"/>
                                        </p:tgtEl>
                                        <p:attrNameLst>
                                          <p:attrName>style.visibility</p:attrName>
                                        </p:attrNameLst>
                                      </p:cBhvr>
                                      <p:to>
                                        <p:strVal val="visible"/>
                                      </p:to>
                                    </p:set>
                                    <p:animEffect transition="in" filter="fade">
                                      <p:cBhvr>
                                        <p:cTn id="38" dur="1000"/>
                                        <p:tgtEl>
                                          <p:spTgt spid="26628"/>
                                        </p:tgtEl>
                                      </p:cBhvr>
                                    </p:animEffect>
                                    <p:anim calcmode="lin" valueType="num">
                                      <p:cBhvr>
                                        <p:cTn id="39" dur="1000" fill="hold"/>
                                        <p:tgtEl>
                                          <p:spTgt spid="26628"/>
                                        </p:tgtEl>
                                        <p:attrNameLst>
                                          <p:attrName>ppt_x</p:attrName>
                                        </p:attrNameLst>
                                      </p:cBhvr>
                                      <p:tavLst>
                                        <p:tav tm="0">
                                          <p:val>
                                            <p:strVal val="#ppt_x"/>
                                          </p:val>
                                        </p:tav>
                                        <p:tav tm="100000">
                                          <p:val>
                                            <p:strVal val="#ppt_x"/>
                                          </p:val>
                                        </p:tav>
                                      </p:tavLst>
                                    </p:anim>
                                    <p:anim calcmode="lin" valueType="num">
                                      <p:cBhvr>
                                        <p:cTn id="40" dur="1000" fill="hold"/>
                                        <p:tgtEl>
                                          <p:spTgt spid="26628"/>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7" presetClass="entr" presetSubtype="0" fill="hold" grpId="0" nodeType="afterEffect">
                                  <p:stCondLst>
                                    <p:cond delay="0"/>
                                  </p:stCondLst>
                                  <p:childTnLst>
                                    <p:set>
                                      <p:cBhvr>
                                        <p:cTn id="43" dur="1" fill="hold">
                                          <p:stCondLst>
                                            <p:cond delay="0"/>
                                          </p:stCondLst>
                                        </p:cTn>
                                        <p:tgtEl>
                                          <p:spTgt spid="26629"/>
                                        </p:tgtEl>
                                        <p:attrNameLst>
                                          <p:attrName>style.visibility</p:attrName>
                                        </p:attrNameLst>
                                      </p:cBhvr>
                                      <p:to>
                                        <p:strVal val="visible"/>
                                      </p:to>
                                    </p:set>
                                    <p:animEffect transition="in" filter="fade">
                                      <p:cBhvr>
                                        <p:cTn id="44" dur="1000"/>
                                        <p:tgtEl>
                                          <p:spTgt spid="26629"/>
                                        </p:tgtEl>
                                      </p:cBhvr>
                                    </p:animEffect>
                                    <p:anim calcmode="lin" valueType="num">
                                      <p:cBhvr>
                                        <p:cTn id="45" dur="1000" fill="hold"/>
                                        <p:tgtEl>
                                          <p:spTgt spid="26629"/>
                                        </p:tgtEl>
                                        <p:attrNameLst>
                                          <p:attrName>ppt_x</p:attrName>
                                        </p:attrNameLst>
                                      </p:cBhvr>
                                      <p:tavLst>
                                        <p:tav tm="0">
                                          <p:val>
                                            <p:strVal val="#ppt_x"/>
                                          </p:val>
                                        </p:tav>
                                        <p:tav tm="100000">
                                          <p:val>
                                            <p:strVal val="#ppt_x"/>
                                          </p:val>
                                        </p:tav>
                                      </p:tavLst>
                                    </p:anim>
                                    <p:anim calcmode="lin" valueType="num">
                                      <p:cBhvr>
                                        <p:cTn id="46" dur="1000" fill="hold"/>
                                        <p:tgtEl>
                                          <p:spTgt spid="26629"/>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7" presetClass="entr" presetSubtype="0" fill="hold" grpId="0" nodeType="afterEffect">
                                  <p:stCondLst>
                                    <p:cond delay="0"/>
                                  </p:stCondLst>
                                  <p:childTnLst>
                                    <p:set>
                                      <p:cBhvr>
                                        <p:cTn id="49" dur="1" fill="hold">
                                          <p:stCondLst>
                                            <p:cond delay="0"/>
                                          </p:stCondLst>
                                        </p:cTn>
                                        <p:tgtEl>
                                          <p:spTgt spid="26630"/>
                                        </p:tgtEl>
                                        <p:attrNameLst>
                                          <p:attrName>style.visibility</p:attrName>
                                        </p:attrNameLst>
                                      </p:cBhvr>
                                      <p:to>
                                        <p:strVal val="visible"/>
                                      </p:to>
                                    </p:set>
                                    <p:animEffect transition="in" filter="fade">
                                      <p:cBhvr>
                                        <p:cTn id="50" dur="1000"/>
                                        <p:tgtEl>
                                          <p:spTgt spid="26630"/>
                                        </p:tgtEl>
                                      </p:cBhvr>
                                    </p:animEffect>
                                    <p:anim calcmode="lin" valueType="num">
                                      <p:cBhvr>
                                        <p:cTn id="51" dur="1000" fill="hold"/>
                                        <p:tgtEl>
                                          <p:spTgt spid="26630"/>
                                        </p:tgtEl>
                                        <p:attrNameLst>
                                          <p:attrName>ppt_x</p:attrName>
                                        </p:attrNameLst>
                                      </p:cBhvr>
                                      <p:tavLst>
                                        <p:tav tm="0">
                                          <p:val>
                                            <p:strVal val="#ppt_x"/>
                                          </p:val>
                                        </p:tav>
                                        <p:tav tm="100000">
                                          <p:val>
                                            <p:strVal val="#ppt_x"/>
                                          </p:val>
                                        </p:tav>
                                      </p:tavLst>
                                    </p:anim>
                                    <p:anim calcmode="lin" valueType="num">
                                      <p:cBhvr>
                                        <p:cTn id="52" dur="1000" fill="hold"/>
                                        <p:tgtEl>
                                          <p:spTgt spid="266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animBg="1"/>
      <p:bldP spid="266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people vector">
            <a:extLst>
              <a:ext uri="{FF2B5EF4-FFF2-40B4-BE49-F238E27FC236}">
                <a16:creationId xmlns="" xmlns:a16="http://schemas.microsoft.com/office/drawing/2014/main" id="{ECB6C6C4-EE43-45DC-B13C-718FC9F3C3E0}"/>
              </a:ext>
            </a:extLst>
          </p:cNvPr>
          <p:cNvPicPr>
            <a:picLocks noChangeAspect="1" noChangeArrowheads="1"/>
          </p:cNvPicPr>
          <p:nvPr/>
        </p:nvPicPr>
        <p:blipFill>
          <a:blip r:embed="rId3">
            <a:clrChange>
              <a:clrFrom>
                <a:srgbClr val="FDFBF9"/>
              </a:clrFrom>
              <a:clrTo>
                <a:srgbClr val="FDFBF9">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3666206" y="3572885"/>
            <a:ext cx="4823012" cy="3275629"/>
          </a:xfrm>
          <a:prstGeom prst="rect">
            <a:avLst/>
          </a:prstGeom>
          <a:noFill/>
          <a:extLst>
            <a:ext uri="{909E8E84-426E-40DD-AFC4-6F175D3DCCD1}">
              <a14:hiddenFill xmlns:a14="http://schemas.microsoft.com/office/drawing/2010/main">
                <a:solidFill>
                  <a:srgbClr val="FFFFFF"/>
                </a:solidFill>
              </a14:hiddenFill>
            </a:ext>
          </a:extLst>
        </p:spPr>
      </p:pic>
      <p:sp>
        <p:nvSpPr>
          <p:cNvPr id="28674" name="Title 1">
            <a:extLst>
              <a:ext uri="{FF2B5EF4-FFF2-40B4-BE49-F238E27FC236}">
                <a16:creationId xmlns="" xmlns:a16="http://schemas.microsoft.com/office/drawing/2014/main" id="{04E48957-C340-4913-BCE0-CE6530D5CC26}"/>
              </a:ext>
            </a:extLst>
          </p:cNvPr>
          <p:cNvSpPr>
            <a:spLocks noGrp="1"/>
          </p:cNvSpPr>
          <p:nvPr>
            <p:ph type="title"/>
          </p:nvPr>
        </p:nvSpPr>
        <p:spPr>
          <a:xfrm>
            <a:off x="406400" y="444649"/>
            <a:ext cx="11342624" cy="609600"/>
          </a:xfrm>
        </p:spPr>
        <p:txBody>
          <a:bodyPr/>
          <a:lstStyle/>
          <a:p>
            <a:pPr eaLnBrk="1" hangingPunct="1"/>
            <a:r>
              <a:rPr lang="en-US" altLang="en-US" sz="3600" b="0" dirty="0"/>
              <a:t>The Mistakes of Others</a:t>
            </a:r>
          </a:p>
        </p:txBody>
      </p:sp>
      <p:sp>
        <p:nvSpPr>
          <p:cNvPr id="28675" name="Content Placeholder 3">
            <a:extLst>
              <a:ext uri="{FF2B5EF4-FFF2-40B4-BE49-F238E27FC236}">
                <a16:creationId xmlns="" xmlns:a16="http://schemas.microsoft.com/office/drawing/2014/main" id="{3174DABA-7558-4D4B-947E-E0C8F223D43F}"/>
              </a:ext>
            </a:extLst>
          </p:cNvPr>
          <p:cNvSpPr>
            <a:spLocks noGrp="1"/>
          </p:cNvSpPr>
          <p:nvPr>
            <p:ph sz="half" idx="4294967295"/>
          </p:nvPr>
        </p:nvSpPr>
        <p:spPr>
          <a:xfrm>
            <a:off x="661256" y="1315344"/>
            <a:ext cx="6178595" cy="4635115"/>
          </a:xfrm>
        </p:spPr>
        <p:txBody>
          <a:bodyPr/>
          <a:lstStyle/>
          <a:p>
            <a:pPr eaLnBrk="1" hangingPunct="1"/>
            <a:r>
              <a:rPr lang="en-US" altLang="en-US" sz="2400" dirty="0"/>
              <a:t>Tavis Smiley - Commentator</a:t>
            </a:r>
          </a:p>
          <a:p>
            <a:pPr eaLnBrk="1" hangingPunct="1"/>
            <a:r>
              <a:rPr lang="en-US" altLang="en-US" sz="2400" dirty="0"/>
              <a:t>Heath Evans – NFL Player</a:t>
            </a:r>
          </a:p>
          <a:p>
            <a:pPr eaLnBrk="1" hangingPunct="1"/>
            <a:r>
              <a:rPr lang="en-US" altLang="en-US" sz="2400" dirty="0"/>
              <a:t>Kevin Spacey - Actor</a:t>
            </a:r>
          </a:p>
          <a:p>
            <a:pPr eaLnBrk="1" hangingPunct="1"/>
            <a:r>
              <a:rPr lang="en-US" altLang="en-US" sz="2400" dirty="0"/>
              <a:t>Louis C.K. - Comedian</a:t>
            </a:r>
          </a:p>
          <a:p>
            <a:pPr eaLnBrk="1" hangingPunct="1"/>
            <a:r>
              <a:rPr lang="en-US" altLang="en-US" sz="2400" dirty="0"/>
              <a:t>Jeffrey </a:t>
            </a:r>
            <a:r>
              <a:rPr lang="en-US" altLang="en-US" sz="2400" dirty="0" err="1"/>
              <a:t>Tambor</a:t>
            </a:r>
            <a:r>
              <a:rPr lang="en-US" altLang="en-US" sz="2400" dirty="0"/>
              <a:t> – Actor</a:t>
            </a:r>
          </a:p>
          <a:p>
            <a:pPr eaLnBrk="1" hangingPunct="1"/>
            <a:r>
              <a:rPr lang="en-US" altLang="en-US" sz="2400" dirty="0"/>
              <a:t>Andrea Ramsey – Democratic Candidate</a:t>
            </a:r>
          </a:p>
          <a:p>
            <a:r>
              <a:rPr lang="en-US" altLang="en-US" sz="2400" dirty="0"/>
              <a:t>Linda </a:t>
            </a:r>
            <a:r>
              <a:rPr lang="en-US" altLang="en-US" sz="2400" dirty="0" err="1"/>
              <a:t>Sarsour</a:t>
            </a:r>
            <a:r>
              <a:rPr lang="en-US" altLang="en-US" sz="2400" dirty="0"/>
              <a:t> – Women’s March Founder</a:t>
            </a:r>
          </a:p>
        </p:txBody>
      </p:sp>
      <p:sp>
        <p:nvSpPr>
          <p:cNvPr id="28676" name="Content Placeholder 4">
            <a:extLst>
              <a:ext uri="{FF2B5EF4-FFF2-40B4-BE49-F238E27FC236}">
                <a16:creationId xmlns="" xmlns:a16="http://schemas.microsoft.com/office/drawing/2014/main" id="{B978F8CD-9F3D-47B2-8B9D-188911172F86}"/>
              </a:ext>
            </a:extLst>
          </p:cNvPr>
          <p:cNvSpPr>
            <a:spLocks noGrp="1"/>
          </p:cNvSpPr>
          <p:nvPr>
            <p:ph sz="half" idx="4294967295"/>
          </p:nvPr>
        </p:nvSpPr>
        <p:spPr>
          <a:xfrm>
            <a:off x="6265676" y="1280836"/>
            <a:ext cx="5228492" cy="3933384"/>
          </a:xfrm>
        </p:spPr>
        <p:txBody>
          <a:bodyPr/>
          <a:lstStyle/>
          <a:p>
            <a:pPr eaLnBrk="1" hangingPunct="1"/>
            <a:r>
              <a:rPr lang="en-US" altLang="en-US" sz="2400" dirty="0"/>
              <a:t>Marshall Faulk – NFL Player</a:t>
            </a:r>
          </a:p>
          <a:p>
            <a:pPr eaLnBrk="1" hangingPunct="1"/>
            <a:r>
              <a:rPr lang="en-US" altLang="en-US" sz="2400" dirty="0"/>
              <a:t>James Levine – Conductor</a:t>
            </a:r>
          </a:p>
          <a:p>
            <a:pPr eaLnBrk="1" hangingPunct="1"/>
            <a:r>
              <a:rPr lang="en-US" altLang="en-US" sz="2400" dirty="0"/>
              <a:t>Matt Lauer – News Anchor</a:t>
            </a:r>
          </a:p>
          <a:p>
            <a:pPr eaLnBrk="1" hangingPunct="1"/>
            <a:r>
              <a:rPr lang="en-US" altLang="en-US" sz="2400" dirty="0"/>
              <a:t>Charlie Rose – TV Host</a:t>
            </a:r>
          </a:p>
          <a:p>
            <a:pPr eaLnBrk="1" hangingPunct="1"/>
            <a:r>
              <a:rPr lang="en-US" altLang="en-US" sz="2400" dirty="0"/>
              <a:t>Glenn Thrush – NYT Reporter </a:t>
            </a:r>
          </a:p>
          <a:p>
            <a:pPr eaLnBrk="1" hangingPunct="1"/>
            <a:r>
              <a:rPr lang="en-US" altLang="en-US" sz="2400" dirty="0"/>
              <a:t>Russell Simmons – Hip Hop Mogul</a:t>
            </a:r>
          </a:p>
          <a:p>
            <a:pPr eaLnBrk="1" hangingPunct="1"/>
            <a:r>
              <a:rPr lang="en-US" altLang="en-US" sz="2400" dirty="0"/>
              <a:t>Al Franken – Senator</a:t>
            </a:r>
          </a:p>
        </p:txBody>
      </p:sp>
      <p:sp>
        <p:nvSpPr>
          <p:cNvPr id="2" name="Slide Number Placeholder 1">
            <a:extLst>
              <a:ext uri="{FF2B5EF4-FFF2-40B4-BE49-F238E27FC236}">
                <a16:creationId xmlns="" xmlns:a16="http://schemas.microsoft.com/office/drawing/2014/main" id="{52F3B5DD-2CD9-491D-A25D-98D860768D22}"/>
              </a:ext>
            </a:extLst>
          </p:cNvPr>
          <p:cNvSpPr>
            <a:spLocks noGrp="1"/>
          </p:cNvSpPr>
          <p:nvPr>
            <p:ph type="sldNum" sz="quarter" idx="12"/>
          </p:nvPr>
        </p:nvSpPr>
        <p:spPr/>
        <p:txBody>
          <a:bodyPr/>
          <a:lstStyle/>
          <a:p>
            <a:fld id="{D67A9D1F-1983-4A35-9EFF-2B4AE043177E}" type="slidenum">
              <a:rPr lang="en-US" smtClean="0">
                <a:solidFill>
                  <a:srgbClr val="5D4F4B"/>
                </a:solidFill>
              </a:rPr>
              <a:pPr/>
              <a:t>14</a:t>
            </a:fld>
            <a:endParaRPr lang="en-US">
              <a:solidFill>
                <a:srgbClr val="5D4F4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1000"/>
                                        <p:tgtEl>
                                          <p:spTgt spid="28675">
                                            <p:txEl>
                                              <p:pRg st="1" end="1"/>
                                            </p:txEl>
                                          </p:spTgt>
                                        </p:tgtEl>
                                      </p:cBhvr>
                                    </p:animEffect>
                                    <p:anim calcmode="lin" valueType="num">
                                      <p:cBhvr>
                                        <p:cTn id="13"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867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1000"/>
                                        <p:tgtEl>
                                          <p:spTgt spid="28675">
                                            <p:txEl>
                                              <p:pRg st="2" end="2"/>
                                            </p:txEl>
                                          </p:spTgt>
                                        </p:tgtEl>
                                      </p:cBhvr>
                                    </p:animEffect>
                                    <p:anim calcmode="lin" valueType="num">
                                      <p:cBhvr>
                                        <p:cTn id="18"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67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1000"/>
                                        <p:tgtEl>
                                          <p:spTgt spid="28675">
                                            <p:txEl>
                                              <p:pRg st="3" end="3"/>
                                            </p:txEl>
                                          </p:spTgt>
                                        </p:tgtEl>
                                      </p:cBhvr>
                                    </p:animEffect>
                                    <p:anim calcmode="lin" valueType="num">
                                      <p:cBhvr>
                                        <p:cTn id="23"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867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1000"/>
                                        <p:tgtEl>
                                          <p:spTgt spid="28675">
                                            <p:txEl>
                                              <p:pRg st="4" end="4"/>
                                            </p:txEl>
                                          </p:spTgt>
                                        </p:tgtEl>
                                      </p:cBhvr>
                                    </p:animEffect>
                                    <p:anim calcmode="lin" valueType="num">
                                      <p:cBhvr>
                                        <p:cTn id="28"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867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fade">
                                      <p:cBhvr>
                                        <p:cTn id="32" dur="1000"/>
                                        <p:tgtEl>
                                          <p:spTgt spid="28675">
                                            <p:txEl>
                                              <p:pRg st="5" end="5"/>
                                            </p:txEl>
                                          </p:spTgt>
                                        </p:tgtEl>
                                      </p:cBhvr>
                                    </p:animEffect>
                                    <p:anim calcmode="lin" valueType="num">
                                      <p:cBhvr>
                                        <p:cTn id="33" dur="1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867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Effect transition="in" filter="fade">
                                      <p:cBhvr>
                                        <p:cTn id="37" dur="1000"/>
                                        <p:tgtEl>
                                          <p:spTgt spid="28675">
                                            <p:txEl>
                                              <p:pRg st="6" end="6"/>
                                            </p:txEl>
                                          </p:spTgt>
                                        </p:tgtEl>
                                      </p:cBhvr>
                                    </p:animEffect>
                                    <p:anim calcmode="lin" valueType="num">
                                      <p:cBhvr>
                                        <p:cTn id="38" dur="10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86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8676">
                                            <p:txEl>
                                              <p:pRg st="0" end="0"/>
                                            </p:txEl>
                                          </p:spTgt>
                                        </p:tgtEl>
                                        <p:attrNameLst>
                                          <p:attrName>style.visibility</p:attrName>
                                        </p:attrNameLst>
                                      </p:cBhvr>
                                      <p:to>
                                        <p:strVal val="visible"/>
                                      </p:to>
                                    </p:set>
                                    <p:animEffect transition="in" filter="fade">
                                      <p:cBhvr>
                                        <p:cTn id="44" dur="1000"/>
                                        <p:tgtEl>
                                          <p:spTgt spid="28676">
                                            <p:txEl>
                                              <p:pRg st="0" end="0"/>
                                            </p:txEl>
                                          </p:spTgt>
                                        </p:tgtEl>
                                      </p:cBhvr>
                                    </p:animEffect>
                                    <p:anim calcmode="lin" valueType="num">
                                      <p:cBhvr>
                                        <p:cTn id="45" dur="1000" fill="hold"/>
                                        <p:tgtEl>
                                          <p:spTgt spid="28676">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28676">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8676">
                                            <p:txEl>
                                              <p:pRg st="1" end="1"/>
                                            </p:txEl>
                                          </p:spTgt>
                                        </p:tgtEl>
                                        <p:attrNameLst>
                                          <p:attrName>style.visibility</p:attrName>
                                        </p:attrNameLst>
                                      </p:cBhvr>
                                      <p:to>
                                        <p:strVal val="visible"/>
                                      </p:to>
                                    </p:set>
                                    <p:animEffect transition="in" filter="fade">
                                      <p:cBhvr>
                                        <p:cTn id="49" dur="1000"/>
                                        <p:tgtEl>
                                          <p:spTgt spid="28676">
                                            <p:txEl>
                                              <p:pRg st="1" end="1"/>
                                            </p:txEl>
                                          </p:spTgt>
                                        </p:tgtEl>
                                      </p:cBhvr>
                                    </p:animEffect>
                                    <p:anim calcmode="lin" valueType="num">
                                      <p:cBhvr>
                                        <p:cTn id="50" dur="1000" fill="hold"/>
                                        <p:tgtEl>
                                          <p:spTgt spid="28676">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28676">
                                            <p:txEl>
                                              <p:pRg st="1" end="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8676">
                                            <p:txEl>
                                              <p:pRg st="2" end="2"/>
                                            </p:txEl>
                                          </p:spTgt>
                                        </p:tgtEl>
                                        <p:attrNameLst>
                                          <p:attrName>style.visibility</p:attrName>
                                        </p:attrNameLst>
                                      </p:cBhvr>
                                      <p:to>
                                        <p:strVal val="visible"/>
                                      </p:to>
                                    </p:set>
                                    <p:animEffect transition="in" filter="fade">
                                      <p:cBhvr>
                                        <p:cTn id="54" dur="1000"/>
                                        <p:tgtEl>
                                          <p:spTgt spid="28676">
                                            <p:txEl>
                                              <p:pRg st="2" end="2"/>
                                            </p:txEl>
                                          </p:spTgt>
                                        </p:tgtEl>
                                      </p:cBhvr>
                                    </p:animEffect>
                                    <p:anim calcmode="lin" valueType="num">
                                      <p:cBhvr>
                                        <p:cTn id="55" dur="1000" fill="hold"/>
                                        <p:tgtEl>
                                          <p:spTgt spid="28676">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28676">
                                            <p:txEl>
                                              <p:pRg st="2" end="2"/>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8676">
                                            <p:txEl>
                                              <p:pRg st="3" end="3"/>
                                            </p:txEl>
                                          </p:spTgt>
                                        </p:tgtEl>
                                        <p:attrNameLst>
                                          <p:attrName>style.visibility</p:attrName>
                                        </p:attrNameLst>
                                      </p:cBhvr>
                                      <p:to>
                                        <p:strVal val="visible"/>
                                      </p:to>
                                    </p:set>
                                    <p:animEffect transition="in" filter="fade">
                                      <p:cBhvr>
                                        <p:cTn id="59" dur="1000"/>
                                        <p:tgtEl>
                                          <p:spTgt spid="28676">
                                            <p:txEl>
                                              <p:pRg st="3" end="3"/>
                                            </p:txEl>
                                          </p:spTgt>
                                        </p:tgtEl>
                                      </p:cBhvr>
                                    </p:animEffect>
                                    <p:anim calcmode="lin" valueType="num">
                                      <p:cBhvr>
                                        <p:cTn id="60" dur="1000" fill="hold"/>
                                        <p:tgtEl>
                                          <p:spTgt spid="28676">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28676">
                                            <p:txEl>
                                              <p:pRg st="3" end="3"/>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8676">
                                            <p:txEl>
                                              <p:pRg st="4" end="4"/>
                                            </p:txEl>
                                          </p:spTgt>
                                        </p:tgtEl>
                                        <p:attrNameLst>
                                          <p:attrName>style.visibility</p:attrName>
                                        </p:attrNameLst>
                                      </p:cBhvr>
                                      <p:to>
                                        <p:strVal val="visible"/>
                                      </p:to>
                                    </p:set>
                                    <p:animEffect transition="in" filter="fade">
                                      <p:cBhvr>
                                        <p:cTn id="64" dur="1000"/>
                                        <p:tgtEl>
                                          <p:spTgt spid="28676">
                                            <p:txEl>
                                              <p:pRg st="4" end="4"/>
                                            </p:txEl>
                                          </p:spTgt>
                                        </p:tgtEl>
                                      </p:cBhvr>
                                    </p:animEffect>
                                    <p:anim calcmode="lin" valueType="num">
                                      <p:cBhvr>
                                        <p:cTn id="65" dur="1000" fill="hold"/>
                                        <p:tgtEl>
                                          <p:spTgt spid="28676">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28676">
                                            <p:txEl>
                                              <p:pRg st="4" end="4"/>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8676">
                                            <p:txEl>
                                              <p:pRg st="5" end="5"/>
                                            </p:txEl>
                                          </p:spTgt>
                                        </p:tgtEl>
                                        <p:attrNameLst>
                                          <p:attrName>style.visibility</p:attrName>
                                        </p:attrNameLst>
                                      </p:cBhvr>
                                      <p:to>
                                        <p:strVal val="visible"/>
                                      </p:to>
                                    </p:set>
                                    <p:animEffect transition="in" filter="fade">
                                      <p:cBhvr>
                                        <p:cTn id="69" dur="1000"/>
                                        <p:tgtEl>
                                          <p:spTgt spid="28676">
                                            <p:txEl>
                                              <p:pRg st="5" end="5"/>
                                            </p:txEl>
                                          </p:spTgt>
                                        </p:tgtEl>
                                      </p:cBhvr>
                                    </p:animEffect>
                                    <p:anim calcmode="lin" valueType="num">
                                      <p:cBhvr>
                                        <p:cTn id="70" dur="1000" fill="hold"/>
                                        <p:tgtEl>
                                          <p:spTgt spid="28676">
                                            <p:txEl>
                                              <p:pRg st="5" end="5"/>
                                            </p:txEl>
                                          </p:spTgt>
                                        </p:tgtEl>
                                        <p:attrNameLst>
                                          <p:attrName>ppt_x</p:attrName>
                                        </p:attrNameLst>
                                      </p:cBhvr>
                                      <p:tavLst>
                                        <p:tav tm="0">
                                          <p:val>
                                            <p:strVal val="#ppt_x"/>
                                          </p:val>
                                        </p:tav>
                                        <p:tav tm="100000">
                                          <p:val>
                                            <p:strVal val="#ppt_x"/>
                                          </p:val>
                                        </p:tav>
                                      </p:tavLst>
                                    </p:anim>
                                    <p:anim calcmode="lin" valueType="num">
                                      <p:cBhvr>
                                        <p:cTn id="71" dur="1000" fill="hold"/>
                                        <p:tgtEl>
                                          <p:spTgt spid="28676">
                                            <p:txEl>
                                              <p:pRg st="5" end="5"/>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8676">
                                            <p:txEl>
                                              <p:pRg st="6" end="6"/>
                                            </p:txEl>
                                          </p:spTgt>
                                        </p:tgtEl>
                                        <p:attrNameLst>
                                          <p:attrName>style.visibility</p:attrName>
                                        </p:attrNameLst>
                                      </p:cBhvr>
                                      <p:to>
                                        <p:strVal val="visible"/>
                                      </p:to>
                                    </p:set>
                                    <p:animEffect transition="in" filter="fade">
                                      <p:cBhvr>
                                        <p:cTn id="74" dur="1000"/>
                                        <p:tgtEl>
                                          <p:spTgt spid="28676">
                                            <p:txEl>
                                              <p:pRg st="6" end="6"/>
                                            </p:txEl>
                                          </p:spTgt>
                                        </p:tgtEl>
                                      </p:cBhvr>
                                    </p:animEffect>
                                    <p:anim calcmode="lin" valueType="num">
                                      <p:cBhvr>
                                        <p:cTn id="75" dur="1000" fill="hold"/>
                                        <p:tgtEl>
                                          <p:spTgt spid="28676">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2867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 xmlns:a16="http://schemas.microsoft.com/office/drawing/2014/main" id="{D873C42C-B1C6-4F68-929D-8CE54CB6001F}"/>
              </a:ext>
            </a:extLst>
          </p:cNvPr>
          <p:cNvSpPr>
            <a:spLocks noGrp="1"/>
          </p:cNvSpPr>
          <p:nvPr>
            <p:ph type="title"/>
          </p:nvPr>
        </p:nvSpPr>
        <p:spPr>
          <a:xfrm>
            <a:off x="156410" y="409165"/>
            <a:ext cx="12659895" cy="609600"/>
          </a:xfrm>
        </p:spPr>
        <p:txBody>
          <a:bodyPr/>
          <a:lstStyle/>
          <a:p>
            <a:pPr eaLnBrk="1" hangingPunct="1"/>
            <a:r>
              <a:rPr lang="en-US" altLang="en-US" sz="3200" dirty="0"/>
              <a:t>Consequences of Workplace Harassment</a:t>
            </a:r>
          </a:p>
        </p:txBody>
      </p:sp>
      <p:sp>
        <p:nvSpPr>
          <p:cNvPr id="30723" name="Content Placeholder 2">
            <a:extLst>
              <a:ext uri="{FF2B5EF4-FFF2-40B4-BE49-F238E27FC236}">
                <a16:creationId xmlns="" xmlns:a16="http://schemas.microsoft.com/office/drawing/2014/main" id="{9C650A58-1B01-442C-8633-6D12FD53C6CE}"/>
              </a:ext>
            </a:extLst>
          </p:cNvPr>
          <p:cNvSpPr>
            <a:spLocks noGrp="1"/>
          </p:cNvSpPr>
          <p:nvPr>
            <p:ph idx="4294967295"/>
          </p:nvPr>
        </p:nvSpPr>
        <p:spPr>
          <a:xfrm>
            <a:off x="647110" y="1711050"/>
            <a:ext cx="7898662" cy="5903154"/>
          </a:xfrm>
        </p:spPr>
        <p:txBody>
          <a:bodyPr/>
          <a:lstStyle/>
          <a:p>
            <a:pPr>
              <a:lnSpc>
                <a:spcPct val="80000"/>
              </a:lnSpc>
            </a:pPr>
            <a:r>
              <a:rPr lang="en-US" altLang="en-US" sz="2400" dirty="0"/>
              <a:t>Loss of productivity</a:t>
            </a:r>
          </a:p>
          <a:p>
            <a:pPr>
              <a:lnSpc>
                <a:spcPct val="80000"/>
              </a:lnSpc>
            </a:pPr>
            <a:r>
              <a:rPr lang="en-US" altLang="en-US" sz="2400" dirty="0"/>
              <a:t>Bad publicity / image</a:t>
            </a:r>
          </a:p>
          <a:p>
            <a:pPr>
              <a:lnSpc>
                <a:spcPct val="80000"/>
              </a:lnSpc>
            </a:pPr>
            <a:r>
              <a:rPr lang="en-US" altLang="en-US" sz="2400" dirty="0"/>
              <a:t>Lawsuits</a:t>
            </a:r>
          </a:p>
          <a:p>
            <a:pPr>
              <a:lnSpc>
                <a:spcPct val="80000"/>
              </a:lnSpc>
            </a:pPr>
            <a:r>
              <a:rPr lang="en-US" altLang="en-US" sz="2400" dirty="0"/>
              <a:t>Increased turnover</a:t>
            </a:r>
          </a:p>
          <a:p>
            <a:pPr>
              <a:lnSpc>
                <a:spcPct val="80000"/>
              </a:lnSpc>
            </a:pPr>
            <a:r>
              <a:rPr lang="en-US" altLang="en-US" sz="2400" dirty="0"/>
              <a:t>Inability to attract / retain good employees</a:t>
            </a:r>
          </a:p>
          <a:p>
            <a:pPr>
              <a:lnSpc>
                <a:spcPct val="80000"/>
              </a:lnSpc>
            </a:pPr>
            <a:r>
              <a:rPr lang="en-US" altLang="en-US" sz="2400" dirty="0"/>
              <a:t>Costs to organization:  training, hiring, etc.</a:t>
            </a:r>
          </a:p>
          <a:p>
            <a:pPr>
              <a:lnSpc>
                <a:spcPct val="90000"/>
              </a:lnSpc>
            </a:pPr>
            <a:r>
              <a:rPr lang="en-US" altLang="en-US" sz="2400" dirty="0"/>
              <a:t>Loss of business relationships</a:t>
            </a:r>
          </a:p>
          <a:p>
            <a:pPr>
              <a:lnSpc>
                <a:spcPct val="90000"/>
              </a:lnSpc>
            </a:pPr>
            <a:r>
              <a:rPr lang="en-US" altLang="en-US" sz="2400" dirty="0"/>
              <a:t>Lack of teamwork</a:t>
            </a:r>
          </a:p>
          <a:p>
            <a:pPr>
              <a:lnSpc>
                <a:spcPct val="90000"/>
              </a:lnSpc>
            </a:pPr>
            <a:r>
              <a:rPr lang="en-US" altLang="en-US" sz="2400" dirty="0"/>
              <a:t>Legal fees / settlement costs</a:t>
            </a:r>
          </a:p>
          <a:p>
            <a:pPr eaLnBrk="1" hangingPunct="1">
              <a:lnSpc>
                <a:spcPct val="80000"/>
              </a:lnSpc>
              <a:buFont typeface="Wingdings" panose="05000000000000000000" pitchFamily="2" charset="2"/>
              <a:buChar char="§"/>
            </a:pPr>
            <a:endParaRPr lang="en-US" altLang="en-US" b="1" dirty="0"/>
          </a:p>
          <a:p>
            <a:pPr eaLnBrk="1" hangingPunct="1">
              <a:lnSpc>
                <a:spcPct val="90000"/>
              </a:lnSpc>
              <a:buFont typeface="Wingdings" panose="05000000000000000000" pitchFamily="2" charset="2"/>
              <a:buNone/>
            </a:pPr>
            <a:endParaRPr lang="en-US" altLang="en-US" dirty="0"/>
          </a:p>
        </p:txBody>
      </p:sp>
      <p:pic>
        <p:nvPicPr>
          <p:cNvPr id="29698" name="Picture 2" descr="Money, Coin, Cash, Finance, Currency, Investment">
            <a:extLst>
              <a:ext uri="{FF2B5EF4-FFF2-40B4-BE49-F238E27FC236}">
                <a16:creationId xmlns="" xmlns:a16="http://schemas.microsoft.com/office/drawing/2014/main" id="{85912CCD-9612-431B-9637-0783FD0E12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3336" y="4566280"/>
            <a:ext cx="2605537" cy="19582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 xmlns:a16="http://schemas.microsoft.com/office/drawing/2014/main" id="{F754C134-5FFF-4D45-908C-8E5C273E7619}"/>
              </a:ext>
            </a:extLst>
          </p:cNvPr>
          <p:cNvPicPr>
            <a:picLocks noChangeAspect="1" noChangeArrowheads="1"/>
          </p:cNvPicPr>
          <p:nvPr/>
        </p:nvPicPr>
        <p:blipFill>
          <a:blip r:embed="rId4" cstate="print">
            <a:extLst/>
          </a:blip>
          <a:srcRect/>
          <a:stretch>
            <a:fillRect/>
          </a:stretch>
        </p:blipFill>
        <p:spPr bwMode="auto">
          <a:xfrm>
            <a:off x="7961359" y="4026002"/>
            <a:ext cx="3386376" cy="2191184"/>
          </a:xfrm>
          <a:prstGeom prst="rect">
            <a:avLst/>
          </a:prstGeom>
          <a:ln>
            <a:noFill/>
          </a:ln>
          <a:effectLst>
            <a:outerShdw blurRad="292100" dist="139700" dir="2700000" algn="tl" rotWithShape="0">
              <a:srgbClr val="333333">
                <a:alpha val="65000"/>
              </a:srgbClr>
            </a:outerShdw>
          </a:effectLst>
          <a:extLst/>
        </p:spPr>
      </p:pic>
      <p:sp>
        <p:nvSpPr>
          <p:cNvPr id="3" name="TextBox 2">
            <a:extLst>
              <a:ext uri="{FF2B5EF4-FFF2-40B4-BE49-F238E27FC236}">
                <a16:creationId xmlns="" xmlns:a16="http://schemas.microsoft.com/office/drawing/2014/main" id="{9A544B59-9547-49C0-A56A-072B1130507D}"/>
              </a:ext>
            </a:extLst>
          </p:cNvPr>
          <p:cNvSpPr txBox="1"/>
          <p:nvPr/>
        </p:nvSpPr>
        <p:spPr>
          <a:xfrm>
            <a:off x="274593" y="1211456"/>
            <a:ext cx="3729789" cy="461665"/>
          </a:xfrm>
          <a:prstGeom prst="rect">
            <a:avLst/>
          </a:prstGeom>
          <a:noFill/>
        </p:spPr>
        <p:txBody>
          <a:bodyPr wrap="square" rtlCol="0">
            <a:spAutoFit/>
          </a:bodyPr>
          <a:lstStyle/>
          <a:p>
            <a:r>
              <a:rPr lang="en-US" sz="2400" b="1" dirty="0">
                <a:solidFill>
                  <a:schemeClr val="accent1"/>
                </a:solidFill>
                <a:latin typeface="Century Gothic" panose="020B0502020202020204" pitchFamily="34" charset="0"/>
              </a:rPr>
              <a:t>For the Organization</a:t>
            </a:r>
          </a:p>
        </p:txBody>
      </p:sp>
      <p:sp>
        <p:nvSpPr>
          <p:cNvPr id="2" name="Slide Number Placeholder 1">
            <a:extLst>
              <a:ext uri="{FF2B5EF4-FFF2-40B4-BE49-F238E27FC236}">
                <a16:creationId xmlns="" xmlns:a16="http://schemas.microsoft.com/office/drawing/2014/main" id="{392400FB-55C9-45A9-AC4B-883D6133AEB4}"/>
              </a:ext>
            </a:extLst>
          </p:cNvPr>
          <p:cNvSpPr>
            <a:spLocks noGrp="1"/>
          </p:cNvSpPr>
          <p:nvPr>
            <p:ph type="sldNum" sz="quarter" idx="12"/>
          </p:nvPr>
        </p:nvSpPr>
        <p:spPr/>
        <p:txBody>
          <a:bodyPr/>
          <a:lstStyle/>
          <a:p>
            <a:fld id="{D67A9D1F-1983-4A35-9EFF-2B4AE043177E}" type="slidenum">
              <a:rPr lang="en-US" smtClean="0">
                <a:solidFill>
                  <a:srgbClr val="5D4F4B"/>
                </a:solidFill>
              </a:rPr>
              <a:pPr/>
              <a:t>15</a:t>
            </a:fld>
            <a:endParaRPr lang="en-US">
              <a:solidFill>
                <a:srgbClr val="5D4F4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grpId="0" nodeType="clickEffect">
                                  <p:stCondLst>
                                    <p:cond delay="0"/>
                                  </p:stCondLst>
                                  <p:childTnLst>
                                    <p:animEffect transition="out" filter="barn(inVertical)">
                                      <p:cBhvr>
                                        <p:cTn id="42" dur="500"/>
                                        <p:tgtEl>
                                          <p:spTgt spid="30723">
                                            <p:txEl>
                                              <p:pRg st="0" end="0"/>
                                            </p:txEl>
                                          </p:spTgt>
                                        </p:tgtEl>
                                      </p:cBhvr>
                                    </p:animEffect>
                                    <p:set>
                                      <p:cBhvr>
                                        <p:cTn id="43" dur="1" fill="hold">
                                          <p:stCondLst>
                                            <p:cond delay="499"/>
                                          </p:stCondLst>
                                        </p:cTn>
                                        <p:tgtEl>
                                          <p:spTgt spid="30723">
                                            <p:txEl>
                                              <p:pRg st="0" end="0"/>
                                            </p:txEl>
                                          </p:spTgt>
                                        </p:tgtEl>
                                        <p:attrNameLst>
                                          <p:attrName>style.visibility</p:attrName>
                                        </p:attrNameLst>
                                      </p:cBhvr>
                                      <p:to>
                                        <p:strVal val="hidden"/>
                                      </p:to>
                                    </p:set>
                                  </p:childTnLst>
                                </p:cTn>
                              </p:par>
                              <p:par>
                                <p:cTn id="44" presetID="16" presetClass="exit" presetSubtype="21" fill="hold" grpId="0" nodeType="withEffect">
                                  <p:stCondLst>
                                    <p:cond delay="0"/>
                                  </p:stCondLst>
                                  <p:childTnLst>
                                    <p:animEffect transition="out" filter="barn(inVertical)">
                                      <p:cBhvr>
                                        <p:cTn id="45" dur="500"/>
                                        <p:tgtEl>
                                          <p:spTgt spid="30723">
                                            <p:txEl>
                                              <p:pRg st="1" end="1"/>
                                            </p:txEl>
                                          </p:spTgt>
                                        </p:tgtEl>
                                      </p:cBhvr>
                                    </p:animEffect>
                                    <p:set>
                                      <p:cBhvr>
                                        <p:cTn id="46" dur="1" fill="hold">
                                          <p:stCondLst>
                                            <p:cond delay="499"/>
                                          </p:stCondLst>
                                        </p:cTn>
                                        <p:tgtEl>
                                          <p:spTgt spid="30723">
                                            <p:txEl>
                                              <p:pRg st="1" end="1"/>
                                            </p:txEl>
                                          </p:spTgt>
                                        </p:tgtEl>
                                        <p:attrNameLst>
                                          <p:attrName>style.visibility</p:attrName>
                                        </p:attrNameLst>
                                      </p:cBhvr>
                                      <p:to>
                                        <p:strVal val="hidden"/>
                                      </p:to>
                                    </p:set>
                                  </p:childTnLst>
                                </p:cTn>
                              </p:par>
                              <p:par>
                                <p:cTn id="47" presetID="16" presetClass="exit" presetSubtype="21" fill="hold" grpId="0" nodeType="withEffect">
                                  <p:stCondLst>
                                    <p:cond delay="0"/>
                                  </p:stCondLst>
                                  <p:childTnLst>
                                    <p:animEffect transition="out" filter="barn(inVertical)">
                                      <p:cBhvr>
                                        <p:cTn id="48" dur="500"/>
                                        <p:tgtEl>
                                          <p:spTgt spid="30723">
                                            <p:txEl>
                                              <p:pRg st="2" end="2"/>
                                            </p:txEl>
                                          </p:spTgt>
                                        </p:tgtEl>
                                      </p:cBhvr>
                                    </p:animEffect>
                                    <p:set>
                                      <p:cBhvr>
                                        <p:cTn id="49" dur="1" fill="hold">
                                          <p:stCondLst>
                                            <p:cond delay="499"/>
                                          </p:stCondLst>
                                        </p:cTn>
                                        <p:tgtEl>
                                          <p:spTgt spid="30723">
                                            <p:txEl>
                                              <p:pRg st="2" end="2"/>
                                            </p:txEl>
                                          </p:spTgt>
                                        </p:tgtEl>
                                        <p:attrNameLst>
                                          <p:attrName>style.visibility</p:attrName>
                                        </p:attrNameLst>
                                      </p:cBhvr>
                                      <p:to>
                                        <p:strVal val="hidden"/>
                                      </p:to>
                                    </p:set>
                                  </p:childTnLst>
                                </p:cTn>
                              </p:par>
                              <p:par>
                                <p:cTn id="50" presetID="16" presetClass="exit" presetSubtype="21" fill="hold" grpId="0" nodeType="withEffect">
                                  <p:stCondLst>
                                    <p:cond delay="0"/>
                                  </p:stCondLst>
                                  <p:childTnLst>
                                    <p:animEffect transition="out" filter="barn(inVertical)">
                                      <p:cBhvr>
                                        <p:cTn id="51" dur="500"/>
                                        <p:tgtEl>
                                          <p:spTgt spid="30723">
                                            <p:txEl>
                                              <p:pRg st="3" end="3"/>
                                            </p:txEl>
                                          </p:spTgt>
                                        </p:tgtEl>
                                      </p:cBhvr>
                                    </p:animEffect>
                                    <p:set>
                                      <p:cBhvr>
                                        <p:cTn id="52" dur="1" fill="hold">
                                          <p:stCondLst>
                                            <p:cond delay="499"/>
                                          </p:stCondLst>
                                        </p:cTn>
                                        <p:tgtEl>
                                          <p:spTgt spid="30723">
                                            <p:txEl>
                                              <p:pRg st="3" end="3"/>
                                            </p:txEl>
                                          </p:spTgt>
                                        </p:tgtEl>
                                        <p:attrNameLst>
                                          <p:attrName>style.visibility</p:attrName>
                                        </p:attrNameLst>
                                      </p:cBhvr>
                                      <p:to>
                                        <p:strVal val="hidden"/>
                                      </p:to>
                                    </p:set>
                                  </p:childTnLst>
                                </p:cTn>
                              </p:par>
                              <p:par>
                                <p:cTn id="53" presetID="16" presetClass="exit" presetSubtype="21" fill="hold" grpId="0" nodeType="withEffect">
                                  <p:stCondLst>
                                    <p:cond delay="0"/>
                                  </p:stCondLst>
                                  <p:childTnLst>
                                    <p:animEffect transition="out" filter="barn(inVertical)">
                                      <p:cBhvr>
                                        <p:cTn id="54" dur="500"/>
                                        <p:tgtEl>
                                          <p:spTgt spid="30723">
                                            <p:txEl>
                                              <p:pRg st="4" end="4"/>
                                            </p:txEl>
                                          </p:spTgt>
                                        </p:tgtEl>
                                      </p:cBhvr>
                                    </p:animEffect>
                                    <p:set>
                                      <p:cBhvr>
                                        <p:cTn id="55" dur="1" fill="hold">
                                          <p:stCondLst>
                                            <p:cond delay="499"/>
                                          </p:stCondLst>
                                        </p:cTn>
                                        <p:tgtEl>
                                          <p:spTgt spid="30723">
                                            <p:txEl>
                                              <p:pRg st="4" end="4"/>
                                            </p:txEl>
                                          </p:spTgt>
                                        </p:tgtEl>
                                        <p:attrNameLst>
                                          <p:attrName>style.visibility</p:attrName>
                                        </p:attrNameLst>
                                      </p:cBhvr>
                                      <p:to>
                                        <p:strVal val="hidden"/>
                                      </p:to>
                                    </p:set>
                                  </p:childTnLst>
                                </p:cTn>
                              </p:par>
                              <p:par>
                                <p:cTn id="56" presetID="16" presetClass="exit" presetSubtype="21" fill="hold" grpId="0" nodeType="withEffect">
                                  <p:stCondLst>
                                    <p:cond delay="0"/>
                                  </p:stCondLst>
                                  <p:childTnLst>
                                    <p:animEffect transition="out" filter="barn(inVertical)">
                                      <p:cBhvr>
                                        <p:cTn id="57" dur="500"/>
                                        <p:tgtEl>
                                          <p:spTgt spid="30723">
                                            <p:txEl>
                                              <p:pRg st="5" end="5"/>
                                            </p:txEl>
                                          </p:spTgt>
                                        </p:tgtEl>
                                      </p:cBhvr>
                                    </p:animEffect>
                                    <p:set>
                                      <p:cBhvr>
                                        <p:cTn id="58" dur="1" fill="hold">
                                          <p:stCondLst>
                                            <p:cond delay="499"/>
                                          </p:stCondLst>
                                        </p:cTn>
                                        <p:tgtEl>
                                          <p:spTgt spid="30723">
                                            <p:txEl>
                                              <p:pRg st="5" end="5"/>
                                            </p:txEl>
                                          </p:spTgt>
                                        </p:tgtEl>
                                        <p:attrNameLst>
                                          <p:attrName>style.visibility</p:attrName>
                                        </p:attrNameLst>
                                      </p:cBhvr>
                                      <p:to>
                                        <p:strVal val="hidden"/>
                                      </p:to>
                                    </p:set>
                                  </p:childTnLst>
                                </p:cTn>
                              </p:par>
                              <p:par>
                                <p:cTn id="59" presetID="16" presetClass="exit" presetSubtype="21" fill="hold" grpId="0" nodeType="withEffect">
                                  <p:stCondLst>
                                    <p:cond delay="0"/>
                                  </p:stCondLst>
                                  <p:childTnLst>
                                    <p:animEffect transition="out" filter="barn(inVertical)">
                                      <p:cBhvr>
                                        <p:cTn id="60" dur="500"/>
                                        <p:tgtEl>
                                          <p:spTgt spid="30723">
                                            <p:txEl>
                                              <p:pRg st="6" end="6"/>
                                            </p:txEl>
                                          </p:spTgt>
                                        </p:tgtEl>
                                      </p:cBhvr>
                                    </p:animEffect>
                                    <p:set>
                                      <p:cBhvr>
                                        <p:cTn id="61" dur="1" fill="hold">
                                          <p:stCondLst>
                                            <p:cond delay="499"/>
                                          </p:stCondLst>
                                        </p:cTn>
                                        <p:tgtEl>
                                          <p:spTgt spid="30723">
                                            <p:txEl>
                                              <p:pRg st="6" end="6"/>
                                            </p:txEl>
                                          </p:spTgt>
                                        </p:tgtEl>
                                        <p:attrNameLst>
                                          <p:attrName>style.visibility</p:attrName>
                                        </p:attrNameLst>
                                      </p:cBhvr>
                                      <p:to>
                                        <p:strVal val="hidden"/>
                                      </p:to>
                                    </p:set>
                                  </p:childTnLst>
                                </p:cTn>
                              </p:par>
                              <p:par>
                                <p:cTn id="62" presetID="16" presetClass="exit" presetSubtype="21" fill="hold" grpId="0" nodeType="withEffect">
                                  <p:stCondLst>
                                    <p:cond delay="0"/>
                                  </p:stCondLst>
                                  <p:childTnLst>
                                    <p:animEffect transition="out" filter="barn(inVertical)">
                                      <p:cBhvr>
                                        <p:cTn id="63" dur="500"/>
                                        <p:tgtEl>
                                          <p:spTgt spid="30723">
                                            <p:txEl>
                                              <p:pRg st="7" end="7"/>
                                            </p:txEl>
                                          </p:spTgt>
                                        </p:tgtEl>
                                      </p:cBhvr>
                                    </p:animEffect>
                                    <p:set>
                                      <p:cBhvr>
                                        <p:cTn id="64" dur="1" fill="hold">
                                          <p:stCondLst>
                                            <p:cond delay="499"/>
                                          </p:stCondLst>
                                        </p:cTn>
                                        <p:tgtEl>
                                          <p:spTgt spid="30723">
                                            <p:txEl>
                                              <p:pRg st="7" end="7"/>
                                            </p:txEl>
                                          </p:spTgt>
                                        </p:tgtEl>
                                        <p:attrNameLst>
                                          <p:attrName>style.visibility</p:attrName>
                                        </p:attrNameLst>
                                      </p:cBhvr>
                                      <p:to>
                                        <p:strVal val="hidden"/>
                                      </p:to>
                                    </p:set>
                                  </p:childTnLst>
                                </p:cTn>
                              </p:par>
                              <p:par>
                                <p:cTn id="65" presetID="16" presetClass="exit" presetSubtype="21" fill="hold" grpId="0" nodeType="withEffect">
                                  <p:stCondLst>
                                    <p:cond delay="0"/>
                                  </p:stCondLst>
                                  <p:childTnLst>
                                    <p:animEffect transition="out" filter="barn(inVertical)">
                                      <p:cBhvr>
                                        <p:cTn id="66" dur="500"/>
                                        <p:tgtEl>
                                          <p:spTgt spid="30723">
                                            <p:txEl>
                                              <p:pRg st="8" end="8"/>
                                            </p:txEl>
                                          </p:spTgt>
                                        </p:tgtEl>
                                      </p:cBhvr>
                                    </p:animEffect>
                                    <p:set>
                                      <p:cBhvr>
                                        <p:cTn id="67" dur="1" fill="hold">
                                          <p:stCondLst>
                                            <p:cond delay="499"/>
                                          </p:stCondLst>
                                        </p:cTn>
                                        <p:tgtEl>
                                          <p:spTgt spid="30723">
                                            <p:txEl>
                                              <p:pRg st="8" end="8"/>
                                            </p:txEl>
                                          </p:spTgt>
                                        </p:tgtEl>
                                        <p:attrNameLst>
                                          <p:attrName>style.visibility</p:attrName>
                                        </p:attrNameLst>
                                      </p:cBhvr>
                                      <p:to>
                                        <p:strVal val="hidden"/>
                                      </p:to>
                                    </p:set>
                                  </p:childTnLst>
                                </p:cTn>
                              </p:par>
                              <p:par>
                                <p:cTn id="68" presetID="16" presetClass="exit" presetSubtype="21" fill="hold" grpId="0" nodeType="withEffect">
                                  <p:stCondLst>
                                    <p:cond delay="0"/>
                                  </p:stCondLst>
                                  <p:childTnLst>
                                    <p:animEffect transition="out" filter="barn(inVertical)">
                                      <p:cBhvr>
                                        <p:cTn id="69" dur="500"/>
                                        <p:tgtEl>
                                          <p:spTgt spid="3"/>
                                        </p:tgtEl>
                                      </p:cBhvr>
                                    </p:animEffect>
                                    <p:set>
                                      <p:cBhvr>
                                        <p:cTn id="70" dur="1" fill="hold">
                                          <p:stCondLst>
                                            <p:cond delay="499"/>
                                          </p:stCondLst>
                                        </p:cTn>
                                        <p:tgtEl>
                                          <p:spTgt spid="3"/>
                                        </p:tgtEl>
                                        <p:attrNameLst>
                                          <p:attrName>style.visibility</p:attrName>
                                        </p:attrNameLst>
                                      </p:cBhvr>
                                      <p:to>
                                        <p:strVal val="hidden"/>
                                      </p:to>
                                    </p:set>
                                  </p:childTnLst>
                                </p:cTn>
                              </p:par>
                              <p:par>
                                <p:cTn id="71" presetID="16" presetClass="exit" presetSubtype="21" fill="hold" nodeType="withEffect">
                                  <p:stCondLst>
                                    <p:cond delay="0"/>
                                  </p:stCondLst>
                                  <p:childTnLst>
                                    <p:animEffect transition="out" filter="barn(inVertical)">
                                      <p:cBhvr>
                                        <p:cTn id="72" dur="500"/>
                                        <p:tgtEl>
                                          <p:spTgt spid="29698"/>
                                        </p:tgtEl>
                                      </p:cBhvr>
                                    </p:animEffect>
                                    <p:set>
                                      <p:cBhvr>
                                        <p:cTn id="73" dur="1" fill="hold">
                                          <p:stCondLst>
                                            <p:cond delay="499"/>
                                          </p:stCondLst>
                                        </p:cTn>
                                        <p:tgtEl>
                                          <p:spTgt spid="29698"/>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000"/>
                                        <p:tgtEl>
                                          <p:spTgt spid="6"/>
                                        </p:tgtEl>
                                      </p:cBhvr>
                                    </p:animEffect>
                                    <p:anim calcmode="lin" valueType="num">
                                      <p:cBhvr>
                                        <p:cTn id="79" dur="1000" fill="hold"/>
                                        <p:tgtEl>
                                          <p:spTgt spid="6"/>
                                        </p:tgtEl>
                                        <p:attrNameLst>
                                          <p:attrName>ppt_x</p:attrName>
                                        </p:attrNameLst>
                                      </p:cBhvr>
                                      <p:tavLst>
                                        <p:tav tm="0">
                                          <p:val>
                                            <p:strVal val="#ppt_x"/>
                                          </p:val>
                                        </p:tav>
                                        <p:tav tm="100000">
                                          <p:val>
                                            <p:strVal val="#ppt_x"/>
                                          </p:val>
                                        </p:tav>
                                      </p:tavLst>
                                    </p:anim>
                                    <p:anim calcmode="lin" valueType="num">
                                      <p:cBhvr>
                                        <p:cTn id="8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 xmlns:a16="http://schemas.microsoft.com/office/drawing/2014/main" id="{D873C42C-B1C6-4F68-929D-8CE54CB6001F}"/>
              </a:ext>
            </a:extLst>
          </p:cNvPr>
          <p:cNvSpPr>
            <a:spLocks noGrp="1"/>
          </p:cNvSpPr>
          <p:nvPr>
            <p:ph type="title"/>
          </p:nvPr>
        </p:nvSpPr>
        <p:spPr>
          <a:xfrm>
            <a:off x="156410" y="409165"/>
            <a:ext cx="12659895" cy="609600"/>
          </a:xfrm>
        </p:spPr>
        <p:txBody>
          <a:bodyPr/>
          <a:lstStyle/>
          <a:p>
            <a:pPr eaLnBrk="1" hangingPunct="1"/>
            <a:r>
              <a:rPr lang="en-US" altLang="en-US" sz="3200" dirty="0"/>
              <a:t>Consequences of Workplace Harassment</a:t>
            </a:r>
          </a:p>
        </p:txBody>
      </p:sp>
      <p:pic>
        <p:nvPicPr>
          <p:cNvPr id="29698" name="Picture 2" descr="Money, Coin, Cash, Finance, Currency, Investment">
            <a:extLst>
              <a:ext uri="{FF2B5EF4-FFF2-40B4-BE49-F238E27FC236}">
                <a16:creationId xmlns="" xmlns:a16="http://schemas.microsoft.com/office/drawing/2014/main" id="{85912CCD-9612-431B-9637-0783FD0E12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3336" y="4566280"/>
            <a:ext cx="2605537" cy="19582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 xmlns:a16="http://schemas.microsoft.com/office/drawing/2014/main" id="{F754C134-5FFF-4D45-908C-8E5C273E7619}"/>
              </a:ext>
            </a:extLst>
          </p:cNvPr>
          <p:cNvPicPr>
            <a:picLocks noChangeAspect="1" noChangeArrowheads="1"/>
          </p:cNvPicPr>
          <p:nvPr/>
        </p:nvPicPr>
        <p:blipFill>
          <a:blip r:embed="rId4" cstate="print">
            <a:extLst/>
          </a:blip>
          <a:srcRect/>
          <a:stretch>
            <a:fillRect/>
          </a:stretch>
        </p:blipFill>
        <p:spPr bwMode="auto">
          <a:xfrm>
            <a:off x="7961359" y="4026002"/>
            <a:ext cx="3386376" cy="2191184"/>
          </a:xfrm>
          <a:prstGeom prst="rect">
            <a:avLst/>
          </a:prstGeom>
          <a:ln>
            <a:noFill/>
          </a:ln>
          <a:effectLst>
            <a:outerShdw blurRad="292100" dist="139700" dir="2700000" algn="tl" rotWithShape="0">
              <a:srgbClr val="333333">
                <a:alpha val="65000"/>
              </a:srgbClr>
            </a:outerShdw>
          </a:effectLst>
          <a:extLst/>
        </p:spPr>
      </p:pic>
      <p:sp>
        <p:nvSpPr>
          <p:cNvPr id="7" name="Content Placeholder 2">
            <a:extLst>
              <a:ext uri="{FF2B5EF4-FFF2-40B4-BE49-F238E27FC236}">
                <a16:creationId xmlns="" xmlns:a16="http://schemas.microsoft.com/office/drawing/2014/main" id="{7A21F98D-7CA7-43C4-A526-4FE81D49E7E6}"/>
              </a:ext>
            </a:extLst>
          </p:cNvPr>
          <p:cNvSpPr txBox="1">
            <a:spLocks noChangeArrowheads="1"/>
          </p:cNvSpPr>
          <p:nvPr/>
        </p:nvSpPr>
        <p:spPr bwMode="auto">
          <a:xfrm>
            <a:off x="647110" y="1764517"/>
            <a:ext cx="5222631" cy="43427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28600" indent="-228600" algn="l" rtl="0" eaLnBrk="1" fontAlgn="base" hangingPunct="1">
              <a:lnSpc>
                <a:spcPct val="95000"/>
              </a:lnSpc>
              <a:spcBef>
                <a:spcPts val="600"/>
              </a:spcBef>
              <a:spcAft>
                <a:spcPts val="1200"/>
              </a:spcAft>
              <a:buClr>
                <a:srgbClr val="004983"/>
              </a:buClr>
              <a:buFont typeface="Arial" pitchFamily="34" charset="0"/>
              <a:buChar char="•"/>
              <a:defRPr sz="2800" baseline="0">
                <a:solidFill>
                  <a:schemeClr val="tx1"/>
                </a:solidFill>
                <a:latin typeface="Century Gothic" panose="020B0502020202020204" pitchFamily="34" charset="0"/>
                <a:ea typeface="+mn-ea"/>
                <a:cs typeface="+mn-cs"/>
              </a:defRPr>
            </a:lvl1pPr>
            <a:lvl2pPr marL="742950" indent="-285750" algn="l" rtl="0" eaLnBrk="1" fontAlgn="base" hangingPunct="1">
              <a:lnSpc>
                <a:spcPct val="95000"/>
              </a:lnSpc>
              <a:spcBef>
                <a:spcPts val="500"/>
              </a:spcBef>
              <a:spcAft>
                <a:spcPts val="900"/>
              </a:spcAft>
              <a:buClr>
                <a:srgbClr val="004983"/>
              </a:buClr>
              <a:buFont typeface="Arial" charset="0"/>
              <a:buChar char="–"/>
              <a:defRPr sz="2400">
                <a:solidFill>
                  <a:schemeClr val="tx1"/>
                </a:solidFill>
                <a:latin typeface="Century Gothic" panose="020B0502020202020204" pitchFamily="34" charset="0"/>
              </a:defRPr>
            </a:lvl2pPr>
            <a:lvl3pPr marL="1143000" indent="-228600" algn="l" rtl="0" eaLnBrk="1" fontAlgn="base" hangingPunct="1">
              <a:lnSpc>
                <a:spcPct val="95000"/>
              </a:lnSpc>
              <a:spcBef>
                <a:spcPts val="400"/>
              </a:spcBef>
              <a:spcAft>
                <a:spcPts val="800"/>
              </a:spcAft>
              <a:buClr>
                <a:srgbClr val="004983"/>
              </a:buClr>
              <a:buFont typeface="Courier New" pitchFamily="49" charset="0"/>
              <a:buChar char="o"/>
              <a:defRPr sz="2000">
                <a:solidFill>
                  <a:schemeClr val="tx1"/>
                </a:solidFill>
                <a:latin typeface="Century Gothic" panose="020B0502020202020204" pitchFamily="34" charset="0"/>
              </a:defRPr>
            </a:lvl3pPr>
            <a:lvl4pPr marL="1657350" indent="-285750" algn="l" rtl="0" eaLnBrk="1" fontAlgn="base" hangingPunct="1">
              <a:lnSpc>
                <a:spcPct val="95000"/>
              </a:lnSpc>
              <a:spcBef>
                <a:spcPts val="300"/>
              </a:spcBef>
              <a:spcAft>
                <a:spcPts val="700"/>
              </a:spcAft>
              <a:buClr>
                <a:srgbClr val="004983"/>
              </a:buClr>
              <a:buFont typeface="Arial" panose="020B0604020202020204" pitchFamily="34" charset="0"/>
              <a:buChar char="•"/>
              <a:defRPr sz="1800">
                <a:solidFill>
                  <a:schemeClr val="tx1"/>
                </a:solidFill>
                <a:latin typeface="Century Gothic" panose="020B0502020202020204" pitchFamily="34" charset="0"/>
              </a:defRPr>
            </a:lvl4pPr>
            <a:lvl5pPr marL="2114550" indent="-285750" algn="l" rtl="0" eaLnBrk="1" fontAlgn="base" hangingPunct="1">
              <a:lnSpc>
                <a:spcPct val="95000"/>
              </a:lnSpc>
              <a:spcBef>
                <a:spcPct val="15000"/>
              </a:spcBef>
              <a:spcAft>
                <a:spcPct val="35000"/>
              </a:spcAft>
              <a:buClr>
                <a:srgbClr val="004983"/>
              </a:buClr>
              <a:buFont typeface="Arial" pitchFamily="34" charset="0"/>
              <a:buChar char="•"/>
              <a:defRPr sz="1800">
                <a:solidFill>
                  <a:schemeClr val="tx1"/>
                </a:solidFill>
                <a:latin typeface="Century Gothic" panose="020B0502020202020204" pitchFamily="34" charset="0"/>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a:lstStyle>
          <a:p>
            <a:r>
              <a:rPr lang="en-US" altLang="en-US" kern="0" dirty="0">
                <a:solidFill>
                  <a:srgbClr val="000000"/>
                </a:solidFill>
              </a:rPr>
              <a:t>Decreased self-esteem</a:t>
            </a:r>
          </a:p>
          <a:p>
            <a:r>
              <a:rPr lang="en-US" altLang="en-US" kern="0" dirty="0">
                <a:solidFill>
                  <a:srgbClr val="000000"/>
                </a:solidFill>
              </a:rPr>
              <a:t>Decreased morale</a:t>
            </a:r>
          </a:p>
          <a:p>
            <a:r>
              <a:rPr lang="en-US" altLang="en-US" kern="0" dirty="0">
                <a:solidFill>
                  <a:srgbClr val="000000"/>
                </a:solidFill>
              </a:rPr>
              <a:t>Loss of self-respect</a:t>
            </a:r>
          </a:p>
          <a:p>
            <a:r>
              <a:rPr lang="en-US" altLang="en-US" kern="0" dirty="0">
                <a:solidFill>
                  <a:srgbClr val="000000"/>
                </a:solidFill>
              </a:rPr>
              <a:t>Stress</a:t>
            </a:r>
          </a:p>
          <a:p>
            <a:r>
              <a:rPr lang="en-US" altLang="en-US" kern="0" dirty="0">
                <a:solidFill>
                  <a:srgbClr val="000000"/>
                </a:solidFill>
              </a:rPr>
              <a:t>Poor health</a:t>
            </a:r>
          </a:p>
          <a:p>
            <a:r>
              <a:rPr lang="en-US" altLang="en-US" kern="0" dirty="0">
                <a:solidFill>
                  <a:srgbClr val="000000"/>
                </a:solidFill>
              </a:rPr>
              <a:t>No trust</a:t>
            </a:r>
          </a:p>
          <a:p>
            <a:r>
              <a:rPr lang="en-US" altLang="en-US" kern="0" dirty="0">
                <a:solidFill>
                  <a:srgbClr val="000000"/>
                </a:solidFill>
              </a:rPr>
              <a:t>Loss of productivity</a:t>
            </a:r>
          </a:p>
        </p:txBody>
      </p:sp>
      <p:sp>
        <p:nvSpPr>
          <p:cNvPr id="8" name="Content Placeholder 1">
            <a:extLst>
              <a:ext uri="{FF2B5EF4-FFF2-40B4-BE49-F238E27FC236}">
                <a16:creationId xmlns="" xmlns:a16="http://schemas.microsoft.com/office/drawing/2014/main" id="{ADC36D72-B5F0-443C-9F09-DFFF0DA9866D}"/>
              </a:ext>
            </a:extLst>
          </p:cNvPr>
          <p:cNvSpPr txBox="1">
            <a:spLocks noChangeArrowheads="1"/>
          </p:cNvSpPr>
          <p:nvPr/>
        </p:nvSpPr>
        <p:spPr bwMode="auto">
          <a:xfrm>
            <a:off x="6096000" y="1542069"/>
            <a:ext cx="8378456" cy="351788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28600" indent="-228600" algn="l" rtl="0" eaLnBrk="1" fontAlgn="base" hangingPunct="1">
              <a:lnSpc>
                <a:spcPct val="95000"/>
              </a:lnSpc>
              <a:spcBef>
                <a:spcPts val="600"/>
              </a:spcBef>
              <a:spcAft>
                <a:spcPts val="1200"/>
              </a:spcAft>
              <a:buClr>
                <a:srgbClr val="004983"/>
              </a:buClr>
              <a:buFont typeface="Arial" pitchFamily="34" charset="0"/>
              <a:buChar char="•"/>
              <a:defRPr sz="2800" baseline="0">
                <a:solidFill>
                  <a:schemeClr val="tx1"/>
                </a:solidFill>
                <a:latin typeface="Century Gothic" panose="020B0502020202020204" pitchFamily="34" charset="0"/>
                <a:ea typeface="+mn-ea"/>
                <a:cs typeface="+mn-cs"/>
              </a:defRPr>
            </a:lvl1pPr>
            <a:lvl2pPr marL="742950" indent="-285750" algn="l" rtl="0" eaLnBrk="1" fontAlgn="base" hangingPunct="1">
              <a:lnSpc>
                <a:spcPct val="95000"/>
              </a:lnSpc>
              <a:spcBef>
                <a:spcPts val="500"/>
              </a:spcBef>
              <a:spcAft>
                <a:spcPts val="900"/>
              </a:spcAft>
              <a:buClr>
                <a:srgbClr val="004983"/>
              </a:buClr>
              <a:buFont typeface="Arial" charset="0"/>
              <a:buChar char="–"/>
              <a:defRPr sz="2400">
                <a:solidFill>
                  <a:schemeClr val="tx1"/>
                </a:solidFill>
                <a:latin typeface="Century Gothic" panose="020B0502020202020204" pitchFamily="34" charset="0"/>
              </a:defRPr>
            </a:lvl2pPr>
            <a:lvl3pPr marL="1143000" indent="-228600" algn="l" rtl="0" eaLnBrk="1" fontAlgn="base" hangingPunct="1">
              <a:lnSpc>
                <a:spcPct val="95000"/>
              </a:lnSpc>
              <a:spcBef>
                <a:spcPts val="400"/>
              </a:spcBef>
              <a:spcAft>
                <a:spcPts val="800"/>
              </a:spcAft>
              <a:buClr>
                <a:srgbClr val="004983"/>
              </a:buClr>
              <a:buFont typeface="Courier New" pitchFamily="49" charset="0"/>
              <a:buChar char="o"/>
              <a:defRPr sz="2000">
                <a:solidFill>
                  <a:schemeClr val="tx1"/>
                </a:solidFill>
                <a:latin typeface="Century Gothic" panose="020B0502020202020204" pitchFamily="34" charset="0"/>
              </a:defRPr>
            </a:lvl3pPr>
            <a:lvl4pPr marL="1657350" indent="-285750" algn="l" rtl="0" eaLnBrk="1" fontAlgn="base" hangingPunct="1">
              <a:lnSpc>
                <a:spcPct val="95000"/>
              </a:lnSpc>
              <a:spcBef>
                <a:spcPts val="300"/>
              </a:spcBef>
              <a:spcAft>
                <a:spcPts val="700"/>
              </a:spcAft>
              <a:buClr>
                <a:srgbClr val="004983"/>
              </a:buClr>
              <a:buFont typeface="Arial" panose="020B0604020202020204" pitchFamily="34" charset="0"/>
              <a:buChar char="•"/>
              <a:defRPr sz="1800">
                <a:solidFill>
                  <a:schemeClr val="tx1"/>
                </a:solidFill>
                <a:latin typeface="Century Gothic" panose="020B0502020202020204" pitchFamily="34" charset="0"/>
              </a:defRPr>
            </a:lvl4pPr>
            <a:lvl5pPr marL="2114550" indent="-285750" algn="l" rtl="0" eaLnBrk="1" fontAlgn="base" hangingPunct="1">
              <a:lnSpc>
                <a:spcPct val="95000"/>
              </a:lnSpc>
              <a:spcBef>
                <a:spcPct val="15000"/>
              </a:spcBef>
              <a:spcAft>
                <a:spcPct val="35000"/>
              </a:spcAft>
              <a:buClr>
                <a:srgbClr val="004983"/>
              </a:buClr>
              <a:buFont typeface="Arial" pitchFamily="34" charset="0"/>
              <a:buChar char="•"/>
              <a:defRPr sz="1800">
                <a:solidFill>
                  <a:schemeClr val="tx1"/>
                </a:solidFill>
                <a:latin typeface="Century Gothic" panose="020B0502020202020204" pitchFamily="34" charset="0"/>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a:lstStyle>
          <a:p>
            <a:pPr>
              <a:lnSpc>
                <a:spcPct val="90000"/>
              </a:lnSpc>
            </a:pPr>
            <a:r>
              <a:rPr lang="en-US" altLang="en-US" kern="0" dirty="0">
                <a:solidFill>
                  <a:srgbClr val="000000"/>
                </a:solidFill>
              </a:rPr>
              <a:t>Isolation</a:t>
            </a:r>
          </a:p>
          <a:p>
            <a:pPr>
              <a:lnSpc>
                <a:spcPct val="90000"/>
              </a:lnSpc>
            </a:pPr>
            <a:r>
              <a:rPr lang="en-US" altLang="en-US" kern="0" dirty="0">
                <a:solidFill>
                  <a:srgbClr val="000000"/>
                </a:solidFill>
              </a:rPr>
              <a:t>Loss of reputation</a:t>
            </a:r>
          </a:p>
          <a:p>
            <a:pPr>
              <a:lnSpc>
                <a:spcPct val="90000"/>
              </a:lnSpc>
            </a:pPr>
            <a:r>
              <a:rPr lang="en-US" altLang="en-US" kern="0" dirty="0">
                <a:solidFill>
                  <a:srgbClr val="000000"/>
                </a:solidFill>
              </a:rPr>
              <a:t>Increased absenteeism</a:t>
            </a:r>
          </a:p>
          <a:p>
            <a:pPr>
              <a:lnSpc>
                <a:spcPct val="90000"/>
              </a:lnSpc>
            </a:pPr>
            <a:r>
              <a:rPr lang="en-US" altLang="en-US" kern="0" dirty="0">
                <a:solidFill>
                  <a:srgbClr val="000000"/>
                </a:solidFill>
              </a:rPr>
              <a:t>Negative impact on family</a:t>
            </a:r>
          </a:p>
          <a:p>
            <a:pPr>
              <a:lnSpc>
                <a:spcPct val="90000"/>
              </a:lnSpc>
            </a:pPr>
            <a:r>
              <a:rPr lang="en-US" altLang="en-US" kern="0" dirty="0">
                <a:solidFill>
                  <a:srgbClr val="000000"/>
                </a:solidFill>
              </a:rPr>
              <a:t>Job loss</a:t>
            </a:r>
          </a:p>
          <a:p>
            <a:pPr>
              <a:lnSpc>
                <a:spcPct val="90000"/>
              </a:lnSpc>
            </a:pPr>
            <a:endParaRPr lang="en-US" altLang="en-US" sz="2400" kern="0" dirty="0">
              <a:solidFill>
                <a:srgbClr val="000000"/>
              </a:solidFill>
            </a:endParaRPr>
          </a:p>
        </p:txBody>
      </p:sp>
      <p:sp>
        <p:nvSpPr>
          <p:cNvPr id="10" name="TextBox 9">
            <a:extLst>
              <a:ext uri="{FF2B5EF4-FFF2-40B4-BE49-F238E27FC236}">
                <a16:creationId xmlns="" xmlns:a16="http://schemas.microsoft.com/office/drawing/2014/main" id="{078F4305-D0C1-49A6-927E-714A036351FD}"/>
              </a:ext>
            </a:extLst>
          </p:cNvPr>
          <p:cNvSpPr txBox="1"/>
          <p:nvPr/>
        </p:nvSpPr>
        <p:spPr>
          <a:xfrm>
            <a:off x="274592" y="1253735"/>
            <a:ext cx="3729789" cy="461665"/>
          </a:xfrm>
          <a:prstGeom prst="rect">
            <a:avLst/>
          </a:prstGeom>
          <a:noFill/>
        </p:spPr>
        <p:txBody>
          <a:bodyPr wrap="square" rtlCol="0">
            <a:spAutoFit/>
          </a:bodyPr>
          <a:lstStyle/>
          <a:p>
            <a:r>
              <a:rPr lang="en-US" sz="2400" b="1" dirty="0">
                <a:solidFill>
                  <a:srgbClr val="0083CA"/>
                </a:solidFill>
                <a:latin typeface="Century Gothic" panose="020B0502020202020204" pitchFamily="34" charset="0"/>
              </a:rPr>
              <a:t>For the Employee</a:t>
            </a:r>
          </a:p>
        </p:txBody>
      </p:sp>
      <p:sp>
        <p:nvSpPr>
          <p:cNvPr id="2" name="Slide Number Placeholder 1">
            <a:extLst>
              <a:ext uri="{FF2B5EF4-FFF2-40B4-BE49-F238E27FC236}">
                <a16:creationId xmlns="" xmlns:a16="http://schemas.microsoft.com/office/drawing/2014/main" id="{392400FB-55C9-45A9-AC4B-883D6133AEB4}"/>
              </a:ext>
            </a:extLst>
          </p:cNvPr>
          <p:cNvSpPr>
            <a:spLocks noGrp="1"/>
          </p:cNvSpPr>
          <p:nvPr>
            <p:ph type="sldNum" sz="quarter" idx="12"/>
          </p:nvPr>
        </p:nvSpPr>
        <p:spPr/>
        <p:txBody>
          <a:bodyPr/>
          <a:lstStyle/>
          <a:p>
            <a:fld id="{D67A9D1F-1983-4A35-9EFF-2B4AE043177E}" type="slidenum">
              <a:rPr lang="en-US" smtClean="0">
                <a:solidFill>
                  <a:srgbClr val="5D4F4B"/>
                </a:solidFill>
              </a:rPr>
              <a:pPr/>
              <a:t>16</a:t>
            </a:fld>
            <a:endParaRPr lang="en-US">
              <a:solidFill>
                <a:srgbClr val="5D4F4B"/>
              </a:solidFill>
            </a:endParaRPr>
          </a:p>
        </p:txBody>
      </p:sp>
    </p:spTree>
    <p:extLst>
      <p:ext uri="{BB962C8B-B14F-4D97-AF65-F5344CB8AC3E}">
        <p14:creationId xmlns:p14="http://schemas.microsoft.com/office/powerpoint/2010/main" val="24538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1" fill="hold" nodeType="withEffect">
                                  <p:stCondLst>
                                    <p:cond delay="0"/>
                                  </p:stCondLst>
                                  <p:childTnLst>
                                    <p:animEffect transition="out" filter="barn(inVertical)">
                                      <p:cBhvr>
                                        <p:cTn id="6" dur="500"/>
                                        <p:tgtEl>
                                          <p:spTgt spid="29698"/>
                                        </p:tgtEl>
                                      </p:cBhvr>
                                    </p:animEffect>
                                    <p:set>
                                      <p:cBhvr>
                                        <p:cTn id="7" dur="1" fill="hold">
                                          <p:stCondLst>
                                            <p:cond delay="499"/>
                                          </p:stCondLst>
                                        </p:cTn>
                                        <p:tgtEl>
                                          <p:spTgt spid="2969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EAA7B-11E7-4DB0-9B00-F375F5A001FB}"/>
              </a:ext>
            </a:extLst>
          </p:cNvPr>
          <p:cNvSpPr>
            <a:spLocks noGrp="1"/>
          </p:cNvSpPr>
          <p:nvPr>
            <p:ph type="title"/>
          </p:nvPr>
        </p:nvSpPr>
        <p:spPr/>
        <p:txBody>
          <a:bodyPr/>
          <a:lstStyle/>
          <a:p>
            <a:r>
              <a:rPr lang="en-US" dirty="0"/>
              <a:t>#MeToo Movement</a:t>
            </a:r>
          </a:p>
        </p:txBody>
      </p:sp>
      <p:sp>
        <p:nvSpPr>
          <p:cNvPr id="5" name="TextBox 4">
            <a:extLst>
              <a:ext uri="{FF2B5EF4-FFF2-40B4-BE49-F238E27FC236}">
                <a16:creationId xmlns="" xmlns:a16="http://schemas.microsoft.com/office/drawing/2014/main" id="{221F4DEA-0B5C-44E2-8B92-C04C179C8142}"/>
              </a:ext>
            </a:extLst>
          </p:cNvPr>
          <p:cNvSpPr txBox="1"/>
          <p:nvPr/>
        </p:nvSpPr>
        <p:spPr>
          <a:xfrm>
            <a:off x="406400" y="1234285"/>
            <a:ext cx="11582401" cy="578619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entury Gothic" panose="020B0502020202020204" pitchFamily="34" charset="0"/>
              </a:rPr>
              <a:t>Existed long before the national movement</a:t>
            </a:r>
          </a:p>
          <a:p>
            <a:pPr marL="914400" lvl="1" indent="-457200">
              <a:buClr>
                <a:schemeClr val="tx1"/>
              </a:buClr>
              <a:buSzPct val="75000"/>
              <a:buFont typeface="Courier New" panose="02070309020205020404" pitchFamily="49" charset="0"/>
              <a:buChar char="o"/>
            </a:pPr>
            <a:r>
              <a:rPr lang="en-US" sz="2200" dirty="0">
                <a:solidFill>
                  <a:schemeClr val="accent3"/>
                </a:solidFill>
                <a:latin typeface="Century Gothic" panose="020B0502020202020204" pitchFamily="34" charset="0"/>
              </a:rPr>
              <a:t>Tarana Burke created a “Me Too” movement in 2007 to help victims of sexual harassment &amp; assault</a:t>
            </a:r>
          </a:p>
          <a:p>
            <a:pPr lvl="1">
              <a:buSzPct val="75000"/>
            </a:pPr>
            <a:endParaRPr lang="en-US" sz="2800" dirty="0">
              <a:latin typeface="Century Gothic" panose="020B0502020202020204" pitchFamily="34" charset="0"/>
            </a:endParaRPr>
          </a:p>
          <a:p>
            <a:pPr marL="285750" indent="-285750">
              <a:buFont typeface="Arial" panose="020B0604020202020204" pitchFamily="34" charset="0"/>
              <a:buChar char="•"/>
            </a:pPr>
            <a:r>
              <a:rPr lang="en-US" sz="2800" dirty="0">
                <a:latin typeface="Century Gothic" panose="020B0502020202020204" pitchFamily="34" charset="0"/>
              </a:rPr>
              <a:t>October 15, 2017, actress Alyssa Milano invited people to use #metoo hashtag </a:t>
            </a:r>
          </a:p>
          <a:p>
            <a:endParaRPr lang="en-US" sz="2800" dirty="0">
              <a:latin typeface="Century Gothic" panose="020B0502020202020204" pitchFamily="34" charset="0"/>
            </a:endParaRPr>
          </a:p>
          <a:p>
            <a:pPr marL="285750" indent="-285750">
              <a:buFont typeface="Arial" panose="020B0604020202020204" pitchFamily="34" charset="0"/>
              <a:buChar char="•"/>
            </a:pPr>
            <a:r>
              <a:rPr lang="en-US" sz="2800" dirty="0">
                <a:latin typeface="Century Gothic" panose="020B0502020202020204" pitchFamily="34" charset="0"/>
              </a:rPr>
              <a:t>Many #MeToo headlines and media stories focused on wealthy and/or white women’s experiences</a:t>
            </a:r>
          </a:p>
          <a:p>
            <a:endParaRPr lang="en-US" sz="2800" dirty="0">
              <a:latin typeface="Century Gothic" panose="020B0502020202020204" pitchFamily="34" charset="0"/>
            </a:endParaRPr>
          </a:p>
          <a:p>
            <a:pPr marL="285750" indent="-285750">
              <a:buFont typeface="Arial" panose="020B0604020202020204" pitchFamily="34" charset="0"/>
              <a:buChar char="•"/>
            </a:pPr>
            <a:r>
              <a:rPr lang="en-US" sz="2800" dirty="0">
                <a:latin typeface="Century Gothic" panose="020B0502020202020204" pitchFamily="34" charset="0"/>
              </a:rPr>
              <a:t> Overlooked point: sexual harassment victims can be/are men  </a:t>
            </a:r>
          </a:p>
          <a:p>
            <a:pPr marL="914400" lvl="1" indent="-457200">
              <a:buClr>
                <a:schemeClr val="accent4"/>
              </a:buClr>
              <a:buSzPct val="75000"/>
              <a:buFont typeface="Courier New" panose="02070309020205020404" pitchFamily="49" charset="0"/>
              <a:buChar char="o"/>
            </a:pPr>
            <a:r>
              <a:rPr lang="en-US" sz="2200" dirty="0">
                <a:solidFill>
                  <a:schemeClr val="accent3"/>
                </a:solidFill>
                <a:latin typeface="Century Gothic" panose="020B0502020202020204" pitchFamily="34" charset="0"/>
              </a:rPr>
              <a:t>Men filed nearly 17% of sexual harassment complaints with EEOC in 2016 </a:t>
            </a:r>
          </a:p>
          <a:p>
            <a:pPr marL="285750" indent="-285750">
              <a:buFont typeface="Arial" panose="020B0604020202020204" pitchFamily="34" charset="0"/>
              <a:buChar char="•"/>
            </a:pPr>
            <a:endParaRPr lang="en-US" sz="2800" dirty="0">
              <a:latin typeface="Century Gothic" panose="020B0502020202020204" pitchFamily="34" charset="0"/>
            </a:endParaRPr>
          </a:p>
          <a:p>
            <a:pPr lvl="1">
              <a:buSzPct val="68000"/>
            </a:pPr>
            <a:endParaRPr lang="en-US" sz="2400" dirty="0">
              <a:latin typeface="Century Gothic" panose="020B0502020202020204" pitchFamily="34" charset="0"/>
            </a:endParaRPr>
          </a:p>
        </p:txBody>
      </p:sp>
      <p:sp>
        <p:nvSpPr>
          <p:cNvPr id="3" name="Slide Number Placeholder 2">
            <a:extLst>
              <a:ext uri="{FF2B5EF4-FFF2-40B4-BE49-F238E27FC236}">
                <a16:creationId xmlns="" xmlns:a16="http://schemas.microsoft.com/office/drawing/2014/main" id="{3BC9F925-C68F-485B-85F5-B45D6B6754F9}"/>
              </a:ext>
            </a:extLst>
          </p:cNvPr>
          <p:cNvSpPr>
            <a:spLocks noGrp="1"/>
          </p:cNvSpPr>
          <p:nvPr>
            <p:ph type="sldNum" sz="quarter" idx="12"/>
          </p:nvPr>
        </p:nvSpPr>
        <p:spPr/>
        <p:txBody>
          <a:bodyPr/>
          <a:lstStyle/>
          <a:p>
            <a:fld id="{D67A9D1F-1983-4A35-9EFF-2B4AE043177E}" type="slidenum">
              <a:rPr lang="en-US" smtClean="0">
                <a:solidFill>
                  <a:srgbClr val="5D4F4B"/>
                </a:solidFill>
              </a:rPr>
              <a:pPr/>
              <a:t>17</a:t>
            </a:fld>
            <a:endParaRPr lang="en-US">
              <a:solidFill>
                <a:srgbClr val="5D4F4B"/>
              </a:solidFill>
            </a:endParaRPr>
          </a:p>
        </p:txBody>
      </p:sp>
    </p:spTree>
    <p:extLst>
      <p:ext uri="{BB962C8B-B14F-4D97-AF65-F5344CB8AC3E}">
        <p14:creationId xmlns:p14="http://schemas.microsoft.com/office/powerpoint/2010/main" val="127446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wipe(left)">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
                                            <p:txEl>
                                              <p:pRg st="0" end="0"/>
                                            </p:txEl>
                                          </p:spTgt>
                                        </p:tgtEl>
                                      </p:cBhvr>
                                    </p:animEffect>
                                    <p:set>
                                      <p:cBhvr>
                                        <p:cTn id="37" dur="1" fill="hold">
                                          <p:stCondLst>
                                            <p:cond delay="499"/>
                                          </p:stCondLst>
                                        </p:cTn>
                                        <p:tgtEl>
                                          <p:spTgt spid="5">
                                            <p:txEl>
                                              <p:pRg st="0" end="0"/>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5">
                                            <p:txEl>
                                              <p:pRg st="1" end="1"/>
                                            </p:txEl>
                                          </p:spTgt>
                                        </p:tgtEl>
                                      </p:cBhvr>
                                    </p:animEffect>
                                    <p:set>
                                      <p:cBhvr>
                                        <p:cTn id="40" dur="1" fill="hold">
                                          <p:stCondLst>
                                            <p:cond delay="499"/>
                                          </p:stCondLst>
                                        </p:cTn>
                                        <p:tgtEl>
                                          <p:spTgt spid="5">
                                            <p:txEl>
                                              <p:pRg st="1" end="1"/>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5">
                                            <p:txEl>
                                              <p:pRg st="3" end="3"/>
                                            </p:txEl>
                                          </p:spTgt>
                                        </p:tgtEl>
                                      </p:cBhvr>
                                    </p:animEffect>
                                    <p:set>
                                      <p:cBhvr>
                                        <p:cTn id="43" dur="1" fill="hold">
                                          <p:stCondLst>
                                            <p:cond delay="499"/>
                                          </p:stCondLst>
                                        </p:cTn>
                                        <p:tgtEl>
                                          <p:spTgt spid="5">
                                            <p:txEl>
                                              <p:pRg st="3" end="3"/>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5">
                                            <p:txEl>
                                              <p:pRg st="5" end="5"/>
                                            </p:txEl>
                                          </p:spTgt>
                                        </p:tgtEl>
                                      </p:cBhvr>
                                    </p:animEffect>
                                    <p:set>
                                      <p:cBhvr>
                                        <p:cTn id="46" dur="1" fill="hold">
                                          <p:stCondLst>
                                            <p:cond delay="499"/>
                                          </p:stCondLst>
                                        </p:cTn>
                                        <p:tgtEl>
                                          <p:spTgt spid="5">
                                            <p:txEl>
                                              <p:pRg st="5" end="5"/>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5">
                                            <p:txEl>
                                              <p:pRg st="7" end="7"/>
                                            </p:txEl>
                                          </p:spTgt>
                                        </p:tgtEl>
                                      </p:cBhvr>
                                    </p:animEffect>
                                    <p:set>
                                      <p:cBhvr>
                                        <p:cTn id="49" dur="1" fill="hold">
                                          <p:stCondLst>
                                            <p:cond delay="499"/>
                                          </p:stCondLst>
                                        </p:cTn>
                                        <p:tgtEl>
                                          <p:spTgt spid="5">
                                            <p:txEl>
                                              <p:pRg st="7" end="7"/>
                                            </p:txEl>
                                          </p:spTgt>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5">
                                            <p:txEl>
                                              <p:pRg st="8" end="8"/>
                                            </p:txEl>
                                          </p:spTgt>
                                        </p:tgtEl>
                                      </p:cBhvr>
                                    </p:animEffect>
                                    <p:set>
                                      <p:cBhvr>
                                        <p:cTn id="52" dur="1" fill="hold">
                                          <p:stCondLst>
                                            <p:cond delay="499"/>
                                          </p:stCondLst>
                                        </p:cTn>
                                        <p:tgtEl>
                                          <p:spTgt spid="5">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EAA7B-11E7-4DB0-9B00-F375F5A001FB}"/>
              </a:ext>
            </a:extLst>
          </p:cNvPr>
          <p:cNvSpPr>
            <a:spLocks noGrp="1"/>
          </p:cNvSpPr>
          <p:nvPr>
            <p:ph type="title"/>
          </p:nvPr>
        </p:nvSpPr>
        <p:spPr/>
        <p:txBody>
          <a:bodyPr/>
          <a:lstStyle/>
          <a:p>
            <a:r>
              <a:rPr lang="en-US" dirty="0"/>
              <a:t>#MeToo Movement</a:t>
            </a:r>
          </a:p>
        </p:txBody>
      </p:sp>
      <p:pic>
        <p:nvPicPr>
          <p:cNvPr id="4" name="Picture 3">
            <a:extLst>
              <a:ext uri="{FF2B5EF4-FFF2-40B4-BE49-F238E27FC236}">
                <a16:creationId xmlns="" xmlns:a16="http://schemas.microsoft.com/office/drawing/2014/main" id="{C1A5FA9C-9421-4B43-81EB-3B922BAF93A5}"/>
              </a:ext>
            </a:extLst>
          </p:cNvPr>
          <p:cNvPicPr>
            <a:picLocks noChangeAspect="1"/>
          </p:cNvPicPr>
          <p:nvPr/>
        </p:nvPicPr>
        <p:blipFill>
          <a:blip r:embed="rId3"/>
          <a:stretch>
            <a:fillRect/>
          </a:stretch>
        </p:blipFill>
        <p:spPr>
          <a:xfrm>
            <a:off x="2286855" y="1243715"/>
            <a:ext cx="7262689" cy="5061369"/>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 xmlns:a16="http://schemas.microsoft.com/office/drawing/2014/main" id="{3BC9F925-C68F-485B-85F5-B45D6B6754F9}"/>
              </a:ext>
            </a:extLst>
          </p:cNvPr>
          <p:cNvSpPr>
            <a:spLocks noGrp="1"/>
          </p:cNvSpPr>
          <p:nvPr>
            <p:ph type="sldNum" sz="quarter" idx="12"/>
          </p:nvPr>
        </p:nvSpPr>
        <p:spPr/>
        <p:txBody>
          <a:bodyPr/>
          <a:lstStyle/>
          <a:p>
            <a:fld id="{D67A9D1F-1983-4A35-9EFF-2B4AE043177E}" type="slidenum">
              <a:rPr lang="en-US" smtClean="0">
                <a:solidFill>
                  <a:srgbClr val="5D4F4B"/>
                </a:solidFill>
              </a:rPr>
              <a:pPr/>
              <a:t>18</a:t>
            </a:fld>
            <a:endParaRPr lang="en-US">
              <a:solidFill>
                <a:srgbClr val="5D4F4B"/>
              </a:solidFill>
            </a:endParaRPr>
          </a:p>
        </p:txBody>
      </p:sp>
    </p:spTree>
    <p:extLst>
      <p:ext uri="{BB962C8B-B14F-4D97-AF65-F5344CB8AC3E}">
        <p14:creationId xmlns:p14="http://schemas.microsoft.com/office/powerpoint/2010/main" val="69066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12F874-0805-4F06-9ED3-9F30BB9FEDF0}"/>
              </a:ext>
            </a:extLst>
          </p:cNvPr>
          <p:cNvSpPr>
            <a:spLocks noGrp="1"/>
          </p:cNvSpPr>
          <p:nvPr>
            <p:ph type="title"/>
          </p:nvPr>
        </p:nvSpPr>
        <p:spPr/>
        <p:txBody>
          <a:bodyPr/>
          <a:lstStyle/>
          <a:p>
            <a:r>
              <a:rPr lang="en-US" dirty="0"/>
              <a:t>Conducting an Investigation</a:t>
            </a:r>
          </a:p>
        </p:txBody>
      </p:sp>
      <p:sp>
        <p:nvSpPr>
          <p:cNvPr id="4" name="Content Placeholder 2">
            <a:extLst>
              <a:ext uri="{FF2B5EF4-FFF2-40B4-BE49-F238E27FC236}">
                <a16:creationId xmlns="" xmlns:a16="http://schemas.microsoft.com/office/drawing/2014/main" id="{5BF3C6C7-0DDB-40FD-8432-CBCCFCA2BA71}"/>
              </a:ext>
            </a:extLst>
          </p:cNvPr>
          <p:cNvSpPr txBox="1">
            <a:spLocks/>
          </p:cNvSpPr>
          <p:nvPr/>
        </p:nvSpPr>
        <p:spPr bwMode="auto">
          <a:xfrm>
            <a:off x="991870" y="1209467"/>
            <a:ext cx="5421630" cy="510909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28600" indent="-228600" algn="l" rtl="0" eaLnBrk="1" fontAlgn="base" hangingPunct="1">
              <a:lnSpc>
                <a:spcPct val="95000"/>
              </a:lnSpc>
              <a:spcBef>
                <a:spcPts val="600"/>
              </a:spcBef>
              <a:spcAft>
                <a:spcPts val="1200"/>
              </a:spcAft>
              <a:buClr>
                <a:srgbClr val="004983"/>
              </a:buClr>
              <a:buFont typeface="Arial" pitchFamily="34" charset="0"/>
              <a:buChar char="•"/>
              <a:defRPr sz="2800" baseline="0">
                <a:solidFill>
                  <a:schemeClr val="tx1"/>
                </a:solidFill>
                <a:latin typeface="Century Gothic" panose="020B0502020202020204" pitchFamily="34" charset="0"/>
                <a:ea typeface="+mn-ea"/>
                <a:cs typeface="+mn-cs"/>
              </a:defRPr>
            </a:lvl1pPr>
            <a:lvl2pPr marL="742950" indent="-285750" algn="l" rtl="0" eaLnBrk="1" fontAlgn="base" hangingPunct="1">
              <a:lnSpc>
                <a:spcPct val="95000"/>
              </a:lnSpc>
              <a:spcBef>
                <a:spcPts val="500"/>
              </a:spcBef>
              <a:spcAft>
                <a:spcPts val="900"/>
              </a:spcAft>
              <a:buClr>
                <a:srgbClr val="004983"/>
              </a:buClr>
              <a:buFont typeface="Arial" charset="0"/>
              <a:buChar char="–"/>
              <a:defRPr sz="2400">
                <a:solidFill>
                  <a:schemeClr val="tx1"/>
                </a:solidFill>
                <a:latin typeface="Century Gothic" panose="020B0502020202020204" pitchFamily="34" charset="0"/>
              </a:defRPr>
            </a:lvl2pPr>
            <a:lvl3pPr marL="1143000" indent="-228600" algn="l" rtl="0" eaLnBrk="1" fontAlgn="base" hangingPunct="1">
              <a:lnSpc>
                <a:spcPct val="95000"/>
              </a:lnSpc>
              <a:spcBef>
                <a:spcPts val="400"/>
              </a:spcBef>
              <a:spcAft>
                <a:spcPts val="800"/>
              </a:spcAft>
              <a:buClr>
                <a:srgbClr val="004983"/>
              </a:buClr>
              <a:buFont typeface="Courier New" pitchFamily="49" charset="0"/>
              <a:buChar char="o"/>
              <a:defRPr sz="2000">
                <a:solidFill>
                  <a:schemeClr val="tx1"/>
                </a:solidFill>
                <a:latin typeface="Century Gothic" panose="020B0502020202020204" pitchFamily="34" charset="0"/>
              </a:defRPr>
            </a:lvl3pPr>
            <a:lvl4pPr marL="1657350" indent="-285750" algn="l" rtl="0" eaLnBrk="1" fontAlgn="base" hangingPunct="1">
              <a:lnSpc>
                <a:spcPct val="95000"/>
              </a:lnSpc>
              <a:spcBef>
                <a:spcPts val="300"/>
              </a:spcBef>
              <a:spcAft>
                <a:spcPts val="700"/>
              </a:spcAft>
              <a:buClr>
                <a:srgbClr val="004983"/>
              </a:buClr>
              <a:buFont typeface="Arial" panose="020B0604020202020204" pitchFamily="34" charset="0"/>
              <a:buChar char="•"/>
              <a:defRPr sz="1800">
                <a:solidFill>
                  <a:schemeClr val="tx1"/>
                </a:solidFill>
                <a:latin typeface="Century Gothic" panose="020B0502020202020204" pitchFamily="34" charset="0"/>
              </a:defRPr>
            </a:lvl4pPr>
            <a:lvl5pPr marL="2114550" indent="-285750" algn="l" rtl="0" eaLnBrk="1" fontAlgn="base" hangingPunct="1">
              <a:lnSpc>
                <a:spcPct val="95000"/>
              </a:lnSpc>
              <a:spcBef>
                <a:spcPct val="15000"/>
              </a:spcBef>
              <a:spcAft>
                <a:spcPct val="35000"/>
              </a:spcAft>
              <a:buClr>
                <a:srgbClr val="004983"/>
              </a:buClr>
              <a:buFont typeface="Arial" pitchFamily="34" charset="0"/>
              <a:buChar char="•"/>
              <a:defRPr sz="1800">
                <a:solidFill>
                  <a:schemeClr val="tx1"/>
                </a:solidFill>
                <a:latin typeface="Century Gothic" panose="020B0502020202020204" pitchFamily="34" charset="0"/>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a:lstStyle>
          <a:p>
            <a:pPr marL="0" indent="0">
              <a:lnSpc>
                <a:spcPct val="150000"/>
              </a:lnSpc>
              <a:buNone/>
            </a:pPr>
            <a:r>
              <a:rPr lang="en-US" altLang="en-US" u="sng" kern="0" dirty="0"/>
              <a:t>Why Investigate?</a:t>
            </a:r>
          </a:p>
          <a:p>
            <a:pPr>
              <a:lnSpc>
                <a:spcPct val="100000"/>
              </a:lnSpc>
            </a:pPr>
            <a:r>
              <a:rPr lang="en-US" altLang="en-US" kern="0" dirty="0"/>
              <a:t>Prevent future problems</a:t>
            </a:r>
          </a:p>
          <a:p>
            <a:pPr>
              <a:lnSpc>
                <a:spcPct val="100000"/>
              </a:lnSpc>
            </a:pPr>
            <a:r>
              <a:rPr lang="en-US" altLang="en-US" kern="0" dirty="0"/>
              <a:t>Improve employee relations</a:t>
            </a:r>
          </a:p>
          <a:p>
            <a:pPr>
              <a:lnSpc>
                <a:spcPct val="100000"/>
              </a:lnSpc>
            </a:pPr>
            <a:r>
              <a:rPr lang="en-US" altLang="en-US" kern="0" dirty="0"/>
              <a:t>Maintain a safe, legal, and productive work environment</a:t>
            </a:r>
          </a:p>
          <a:p>
            <a:pPr>
              <a:lnSpc>
                <a:spcPct val="100000"/>
              </a:lnSpc>
            </a:pPr>
            <a:r>
              <a:rPr lang="en-US" altLang="en-US" kern="0" dirty="0"/>
              <a:t>Meet legal obligations and create an affirmative defense</a:t>
            </a:r>
          </a:p>
        </p:txBody>
      </p:sp>
      <p:sp>
        <p:nvSpPr>
          <p:cNvPr id="5" name="Content Placeholder 2">
            <a:extLst>
              <a:ext uri="{FF2B5EF4-FFF2-40B4-BE49-F238E27FC236}">
                <a16:creationId xmlns="" xmlns:a16="http://schemas.microsoft.com/office/drawing/2014/main" id="{0B154936-11ED-4FD2-9D90-C0646BBB049C}"/>
              </a:ext>
            </a:extLst>
          </p:cNvPr>
          <p:cNvSpPr txBox="1">
            <a:spLocks/>
          </p:cNvSpPr>
          <p:nvPr/>
        </p:nvSpPr>
        <p:spPr bwMode="auto">
          <a:xfrm>
            <a:off x="6770370" y="1209467"/>
            <a:ext cx="5421630" cy="38164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28600" indent="-228600" algn="l" rtl="0" eaLnBrk="1" fontAlgn="base" hangingPunct="1">
              <a:lnSpc>
                <a:spcPct val="95000"/>
              </a:lnSpc>
              <a:spcBef>
                <a:spcPts val="600"/>
              </a:spcBef>
              <a:spcAft>
                <a:spcPts val="1200"/>
              </a:spcAft>
              <a:buClr>
                <a:srgbClr val="004983"/>
              </a:buClr>
              <a:buFont typeface="Arial" pitchFamily="34" charset="0"/>
              <a:buChar char="•"/>
              <a:defRPr sz="2800" baseline="0">
                <a:solidFill>
                  <a:schemeClr val="tx1"/>
                </a:solidFill>
                <a:latin typeface="Century Gothic" panose="020B0502020202020204" pitchFamily="34" charset="0"/>
                <a:ea typeface="+mn-ea"/>
                <a:cs typeface="+mn-cs"/>
              </a:defRPr>
            </a:lvl1pPr>
            <a:lvl2pPr marL="742950" indent="-285750" algn="l" rtl="0" eaLnBrk="1" fontAlgn="base" hangingPunct="1">
              <a:lnSpc>
                <a:spcPct val="95000"/>
              </a:lnSpc>
              <a:spcBef>
                <a:spcPts val="500"/>
              </a:spcBef>
              <a:spcAft>
                <a:spcPts val="900"/>
              </a:spcAft>
              <a:buClr>
                <a:srgbClr val="004983"/>
              </a:buClr>
              <a:buFont typeface="Arial" charset="0"/>
              <a:buChar char="–"/>
              <a:defRPr sz="2400">
                <a:solidFill>
                  <a:schemeClr val="tx1"/>
                </a:solidFill>
                <a:latin typeface="Century Gothic" panose="020B0502020202020204" pitchFamily="34" charset="0"/>
              </a:defRPr>
            </a:lvl2pPr>
            <a:lvl3pPr marL="1143000" indent="-228600" algn="l" rtl="0" eaLnBrk="1" fontAlgn="base" hangingPunct="1">
              <a:lnSpc>
                <a:spcPct val="95000"/>
              </a:lnSpc>
              <a:spcBef>
                <a:spcPts val="400"/>
              </a:spcBef>
              <a:spcAft>
                <a:spcPts val="800"/>
              </a:spcAft>
              <a:buClr>
                <a:srgbClr val="004983"/>
              </a:buClr>
              <a:buFont typeface="Courier New" pitchFamily="49" charset="0"/>
              <a:buChar char="o"/>
              <a:defRPr sz="2000">
                <a:solidFill>
                  <a:schemeClr val="tx1"/>
                </a:solidFill>
                <a:latin typeface="Century Gothic" panose="020B0502020202020204" pitchFamily="34" charset="0"/>
              </a:defRPr>
            </a:lvl3pPr>
            <a:lvl4pPr marL="1657350" indent="-285750" algn="l" rtl="0" eaLnBrk="1" fontAlgn="base" hangingPunct="1">
              <a:lnSpc>
                <a:spcPct val="95000"/>
              </a:lnSpc>
              <a:spcBef>
                <a:spcPts val="300"/>
              </a:spcBef>
              <a:spcAft>
                <a:spcPts val="700"/>
              </a:spcAft>
              <a:buClr>
                <a:srgbClr val="004983"/>
              </a:buClr>
              <a:buFont typeface="Arial" panose="020B0604020202020204" pitchFamily="34" charset="0"/>
              <a:buChar char="•"/>
              <a:defRPr sz="1800">
                <a:solidFill>
                  <a:schemeClr val="tx1"/>
                </a:solidFill>
                <a:latin typeface="Century Gothic" panose="020B0502020202020204" pitchFamily="34" charset="0"/>
              </a:defRPr>
            </a:lvl4pPr>
            <a:lvl5pPr marL="2114550" indent="-285750" algn="l" rtl="0" eaLnBrk="1" fontAlgn="base" hangingPunct="1">
              <a:lnSpc>
                <a:spcPct val="95000"/>
              </a:lnSpc>
              <a:spcBef>
                <a:spcPct val="15000"/>
              </a:spcBef>
              <a:spcAft>
                <a:spcPct val="35000"/>
              </a:spcAft>
              <a:buClr>
                <a:srgbClr val="004983"/>
              </a:buClr>
              <a:buFont typeface="Arial" pitchFamily="34" charset="0"/>
              <a:buChar char="•"/>
              <a:defRPr sz="1800">
                <a:solidFill>
                  <a:schemeClr val="tx1"/>
                </a:solidFill>
                <a:latin typeface="Century Gothic" panose="020B0502020202020204" pitchFamily="34" charset="0"/>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a:lstStyle>
          <a:p>
            <a:pPr marL="0" indent="0">
              <a:lnSpc>
                <a:spcPct val="150000"/>
              </a:lnSpc>
              <a:buNone/>
            </a:pPr>
            <a:r>
              <a:rPr lang="en-US" altLang="en-US" u="sng" kern="0" dirty="0"/>
              <a:t>Goals of Investigation</a:t>
            </a:r>
          </a:p>
          <a:p>
            <a:pPr>
              <a:lnSpc>
                <a:spcPct val="100000"/>
              </a:lnSpc>
            </a:pPr>
            <a:r>
              <a:rPr lang="en-US" altLang="en-US" kern="0" dirty="0"/>
              <a:t>Find and correct problems</a:t>
            </a:r>
          </a:p>
          <a:p>
            <a:pPr>
              <a:lnSpc>
                <a:spcPct val="100000"/>
              </a:lnSpc>
            </a:pPr>
            <a:r>
              <a:rPr lang="en-US" altLang="en-US" kern="0" dirty="0"/>
              <a:t>Address and end inappropriate behavior</a:t>
            </a:r>
          </a:p>
          <a:p>
            <a:pPr>
              <a:lnSpc>
                <a:spcPct val="100000"/>
              </a:lnSpc>
            </a:pPr>
            <a:r>
              <a:rPr lang="en-US" altLang="en-US" kern="0" dirty="0"/>
              <a:t>Minimize disruption</a:t>
            </a:r>
          </a:p>
          <a:p>
            <a:pPr>
              <a:lnSpc>
                <a:spcPct val="100000"/>
              </a:lnSpc>
            </a:pPr>
            <a:r>
              <a:rPr lang="en-US" altLang="en-US" kern="0" dirty="0"/>
              <a:t>Prevent retaliation</a:t>
            </a:r>
          </a:p>
        </p:txBody>
      </p:sp>
      <p:pic>
        <p:nvPicPr>
          <p:cNvPr id="10" name="Picture 9">
            <a:extLst>
              <a:ext uri="{FF2B5EF4-FFF2-40B4-BE49-F238E27FC236}">
                <a16:creationId xmlns="" xmlns:a16="http://schemas.microsoft.com/office/drawing/2014/main" id="{C70A7B22-9323-4B9D-B164-44B351C7C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6588" y="3889866"/>
            <a:ext cx="1908175" cy="2272060"/>
          </a:xfrm>
          <a:prstGeom prst="rect">
            <a:avLst/>
          </a:prstGeom>
        </p:spPr>
      </p:pic>
      <p:sp>
        <p:nvSpPr>
          <p:cNvPr id="3" name="Slide Number Placeholder 2">
            <a:extLst>
              <a:ext uri="{FF2B5EF4-FFF2-40B4-BE49-F238E27FC236}">
                <a16:creationId xmlns="" xmlns:a16="http://schemas.microsoft.com/office/drawing/2014/main" id="{EA207298-CDDC-4BB3-8344-B7AA3A1CCA8B}"/>
              </a:ext>
            </a:extLst>
          </p:cNvPr>
          <p:cNvSpPr>
            <a:spLocks noGrp="1"/>
          </p:cNvSpPr>
          <p:nvPr>
            <p:ph type="sldNum" sz="quarter" idx="12"/>
          </p:nvPr>
        </p:nvSpPr>
        <p:spPr/>
        <p:txBody>
          <a:bodyPr/>
          <a:lstStyle/>
          <a:p>
            <a:fld id="{D67A9D1F-1983-4A35-9EFF-2B4AE043177E}" type="slidenum">
              <a:rPr lang="en-US" smtClean="0">
                <a:solidFill>
                  <a:srgbClr val="5D4F4B"/>
                </a:solidFill>
              </a:rPr>
              <a:pPr/>
              <a:t>19</a:t>
            </a:fld>
            <a:endParaRPr lang="en-US">
              <a:solidFill>
                <a:srgbClr val="5D4F4B"/>
              </a:solidFill>
            </a:endParaRPr>
          </a:p>
        </p:txBody>
      </p:sp>
    </p:spTree>
    <p:extLst>
      <p:ext uri="{BB962C8B-B14F-4D97-AF65-F5344CB8AC3E}">
        <p14:creationId xmlns:p14="http://schemas.microsoft.com/office/powerpoint/2010/main" val="362969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1000"/>
                                        <p:tgtEl>
                                          <p:spTgt spid="5">
                                            <p:txEl>
                                              <p:pRg st="2" end="2"/>
                                            </p:txEl>
                                          </p:spTgt>
                                        </p:tgtEl>
                                      </p:cBhvr>
                                    </p:animEffect>
                                    <p:anim calcmode="lin" valueType="num">
                                      <p:cBhvr>
                                        <p:cTn id="3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1000"/>
                                        <p:tgtEl>
                                          <p:spTgt spid="5">
                                            <p:txEl>
                                              <p:pRg st="3" end="3"/>
                                            </p:txEl>
                                          </p:spTgt>
                                        </p:tgtEl>
                                      </p:cBhvr>
                                    </p:animEffect>
                                    <p:anim calcmode="lin" valueType="num">
                                      <p:cBhvr>
                                        <p:cTn id="4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1000"/>
                                        <p:tgtEl>
                                          <p:spTgt spid="5">
                                            <p:txEl>
                                              <p:pRg st="4" end="4"/>
                                            </p:txEl>
                                          </p:spTgt>
                                        </p:tgtEl>
                                      </p:cBhvr>
                                    </p:animEffect>
                                    <p:anim calcmode="lin" valueType="num">
                                      <p:cBhvr>
                                        <p:cTn id="4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dirty="0"/>
              <a:t>CCI Consulting</a:t>
            </a:r>
          </a:p>
        </p:txBody>
      </p:sp>
      <p:sp>
        <p:nvSpPr>
          <p:cNvPr id="4" name="Slide Number Placeholder 3"/>
          <p:cNvSpPr>
            <a:spLocks noGrp="1"/>
          </p:cNvSpPr>
          <p:nvPr>
            <p:ph type="sldNum" sz="quarter" idx="12"/>
          </p:nvPr>
        </p:nvSpPr>
        <p:spPr>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28B1C8-9554-4F97-AD11-CAF9A1666BEB}" type="slidenum">
              <a:rPr lang="en-US" altLang="en-US">
                <a:solidFill>
                  <a:srgbClr val="5D4F4B"/>
                </a:solidFill>
              </a:rPr>
              <a:pPr eaLnBrk="1" hangingPunct="1"/>
              <a:t>2</a:t>
            </a:fld>
            <a:endParaRPr lang="en-US" altLang="en-US" dirty="0">
              <a:solidFill>
                <a:srgbClr val="5D4F4B"/>
              </a:solidFill>
            </a:endParaRPr>
          </a:p>
        </p:txBody>
      </p:sp>
      <p:sp>
        <p:nvSpPr>
          <p:cNvPr id="2" name="Content Placeholder 1"/>
          <p:cNvSpPr>
            <a:spLocks noGrp="1"/>
          </p:cNvSpPr>
          <p:nvPr>
            <p:ph idx="1"/>
          </p:nvPr>
        </p:nvSpPr>
        <p:spPr>
          <a:xfrm>
            <a:off x="498764" y="1469360"/>
            <a:ext cx="6169891" cy="5056769"/>
          </a:xfrm>
        </p:spPr>
        <p:txBody>
          <a:bodyPr/>
          <a:lstStyle/>
          <a:p>
            <a:pPr>
              <a:spcAft>
                <a:spcPts val="600"/>
              </a:spcAft>
            </a:pPr>
            <a:r>
              <a:rPr lang="en-US" sz="2200" dirty="0"/>
              <a:t>Established in 1988 as a Career Management firm offering Executive Search and Corporate Career Transition / Outplacement programs.</a:t>
            </a:r>
          </a:p>
          <a:p>
            <a:pPr>
              <a:spcAft>
                <a:spcPts val="600"/>
              </a:spcAft>
            </a:pPr>
            <a:r>
              <a:rPr lang="en-US" sz="2200" dirty="0"/>
              <a:t>With 30 years of growth, we are now the largest privately-held Human Capital Management Consulting firm in Pennsylvania.</a:t>
            </a:r>
          </a:p>
          <a:p>
            <a:pPr>
              <a:spcAft>
                <a:spcPts val="600"/>
              </a:spcAft>
            </a:pPr>
            <a:r>
              <a:rPr lang="en-US" sz="2200" dirty="0"/>
              <a:t>Today, our offerings encompass full end-to-end Lifecycle Human Capital Management Solutions.</a:t>
            </a:r>
          </a:p>
          <a:p>
            <a:pPr>
              <a:spcAft>
                <a:spcPts val="600"/>
              </a:spcAft>
            </a:pPr>
            <a:r>
              <a:rPr lang="en-US" sz="2200" dirty="0"/>
              <a:t>Tier one, prime, diversity supplier</a:t>
            </a:r>
            <a:br>
              <a:rPr lang="en-US" sz="2200" dirty="0"/>
            </a:br>
            <a:r>
              <a:rPr lang="en-US" sz="2200" dirty="0"/>
              <a:t>Certified Woman-owned Business</a:t>
            </a:r>
          </a:p>
        </p:txBody>
      </p:sp>
      <p:pic>
        <p:nvPicPr>
          <p:cNvPr id="21" name="Picture 20"/>
          <p:cNvPicPr>
            <a:picLocks noChangeAspect="1"/>
          </p:cNvPicPr>
          <p:nvPr/>
        </p:nvPicPr>
        <p:blipFill>
          <a:blip r:embed="rId3"/>
          <a:stretch>
            <a:fillRect/>
          </a:stretch>
        </p:blipFill>
        <p:spPr>
          <a:xfrm>
            <a:off x="7239001" y="1469359"/>
            <a:ext cx="3206349" cy="3200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7576" y="4953001"/>
            <a:ext cx="1716024" cy="97233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8625" y="217751"/>
            <a:ext cx="1930399" cy="936098"/>
          </a:xfrm>
          <a:prstGeom prst="rect">
            <a:avLst/>
          </a:prstGeom>
        </p:spPr>
      </p:pic>
    </p:spTree>
    <p:extLst>
      <p:ext uri="{BB962C8B-B14F-4D97-AF65-F5344CB8AC3E}">
        <p14:creationId xmlns:p14="http://schemas.microsoft.com/office/powerpoint/2010/main" val="3576819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79043D-122F-4C4B-80F1-F323FAF24331}"/>
              </a:ext>
            </a:extLst>
          </p:cNvPr>
          <p:cNvSpPr>
            <a:spLocks noGrp="1"/>
          </p:cNvSpPr>
          <p:nvPr>
            <p:ph type="title"/>
          </p:nvPr>
        </p:nvSpPr>
        <p:spPr/>
        <p:txBody>
          <a:bodyPr/>
          <a:lstStyle/>
          <a:p>
            <a:r>
              <a:rPr lang="en-US" dirty="0"/>
              <a:t>“P.E.R.C.s” of a Successful Investigation</a:t>
            </a:r>
          </a:p>
        </p:txBody>
      </p:sp>
      <p:graphicFrame>
        <p:nvGraphicFramePr>
          <p:cNvPr id="4" name="Diagram 3">
            <a:extLst>
              <a:ext uri="{FF2B5EF4-FFF2-40B4-BE49-F238E27FC236}">
                <a16:creationId xmlns="" xmlns:a16="http://schemas.microsoft.com/office/drawing/2014/main" id="{A5746926-B800-4EC5-9706-F83C6DD91C3C}"/>
              </a:ext>
            </a:extLst>
          </p:cNvPr>
          <p:cNvGraphicFramePr/>
          <p:nvPr>
            <p:extLst>
              <p:ext uri="{D42A27DB-BD31-4B8C-83A1-F6EECF244321}">
                <p14:modId xmlns:p14="http://schemas.microsoft.com/office/powerpoint/2010/main" val="3067293345"/>
              </p:ext>
            </p:extLst>
          </p:nvPr>
        </p:nvGraphicFramePr>
        <p:xfrm>
          <a:off x="2010918" y="11345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 xmlns:a16="http://schemas.microsoft.com/office/drawing/2014/main" id="{779D2A41-5050-4215-B338-A5D5947F5609}"/>
              </a:ext>
            </a:extLst>
          </p:cNvPr>
          <p:cNvSpPr txBox="1"/>
          <p:nvPr/>
        </p:nvSpPr>
        <p:spPr>
          <a:xfrm>
            <a:off x="2349500" y="1519491"/>
            <a:ext cx="1117600" cy="830997"/>
          </a:xfrm>
          <a:prstGeom prst="rect">
            <a:avLst/>
          </a:prstGeom>
          <a:noFill/>
        </p:spPr>
        <p:txBody>
          <a:bodyPr wrap="square" rtlCol="0">
            <a:spAutoFit/>
          </a:bodyPr>
          <a:lstStyle/>
          <a:p>
            <a:r>
              <a:rPr lang="en-US" sz="4800" dirty="0">
                <a:latin typeface="Century Gothic" panose="020B0502020202020204" pitchFamily="34" charset="0"/>
              </a:rPr>
              <a:t>P</a:t>
            </a:r>
          </a:p>
        </p:txBody>
      </p:sp>
      <p:sp>
        <p:nvSpPr>
          <p:cNvPr id="6" name="TextBox 5">
            <a:extLst>
              <a:ext uri="{FF2B5EF4-FFF2-40B4-BE49-F238E27FC236}">
                <a16:creationId xmlns="" xmlns:a16="http://schemas.microsoft.com/office/drawing/2014/main" id="{1CD8B99C-5204-49F7-A2B1-5AD0607FB1D7}"/>
              </a:ext>
            </a:extLst>
          </p:cNvPr>
          <p:cNvSpPr txBox="1"/>
          <p:nvPr/>
        </p:nvSpPr>
        <p:spPr>
          <a:xfrm>
            <a:off x="2806700" y="2745124"/>
            <a:ext cx="1117600" cy="830997"/>
          </a:xfrm>
          <a:prstGeom prst="rect">
            <a:avLst/>
          </a:prstGeom>
          <a:noFill/>
        </p:spPr>
        <p:txBody>
          <a:bodyPr wrap="square" rtlCol="0">
            <a:spAutoFit/>
          </a:bodyPr>
          <a:lstStyle/>
          <a:p>
            <a:r>
              <a:rPr lang="en-US" sz="4800" dirty="0">
                <a:latin typeface="Century Gothic" panose="020B0502020202020204" pitchFamily="34" charset="0"/>
              </a:rPr>
              <a:t>E</a:t>
            </a:r>
          </a:p>
        </p:txBody>
      </p:sp>
      <p:sp>
        <p:nvSpPr>
          <p:cNvPr id="7" name="TextBox 6">
            <a:extLst>
              <a:ext uri="{FF2B5EF4-FFF2-40B4-BE49-F238E27FC236}">
                <a16:creationId xmlns="" xmlns:a16="http://schemas.microsoft.com/office/drawing/2014/main" id="{CBBD8CC6-8CCE-45C0-B25A-40CBB2576A30}"/>
              </a:ext>
            </a:extLst>
          </p:cNvPr>
          <p:cNvSpPr txBox="1"/>
          <p:nvPr/>
        </p:nvSpPr>
        <p:spPr>
          <a:xfrm>
            <a:off x="2844800" y="4085702"/>
            <a:ext cx="1117600" cy="830997"/>
          </a:xfrm>
          <a:prstGeom prst="rect">
            <a:avLst/>
          </a:prstGeom>
          <a:noFill/>
        </p:spPr>
        <p:txBody>
          <a:bodyPr wrap="square" rtlCol="0">
            <a:spAutoFit/>
          </a:bodyPr>
          <a:lstStyle/>
          <a:p>
            <a:r>
              <a:rPr lang="en-US" sz="4800" dirty="0">
                <a:latin typeface="Century Gothic" panose="020B0502020202020204" pitchFamily="34" charset="0"/>
              </a:rPr>
              <a:t>R</a:t>
            </a:r>
          </a:p>
        </p:txBody>
      </p:sp>
      <p:sp>
        <p:nvSpPr>
          <p:cNvPr id="8" name="TextBox 7">
            <a:extLst>
              <a:ext uri="{FF2B5EF4-FFF2-40B4-BE49-F238E27FC236}">
                <a16:creationId xmlns="" xmlns:a16="http://schemas.microsoft.com/office/drawing/2014/main" id="{45F2E117-7615-4E64-A1ED-AFE948270F17}"/>
              </a:ext>
            </a:extLst>
          </p:cNvPr>
          <p:cNvSpPr txBox="1"/>
          <p:nvPr/>
        </p:nvSpPr>
        <p:spPr>
          <a:xfrm>
            <a:off x="2349500" y="5196391"/>
            <a:ext cx="1117600" cy="830997"/>
          </a:xfrm>
          <a:prstGeom prst="rect">
            <a:avLst/>
          </a:prstGeom>
          <a:noFill/>
        </p:spPr>
        <p:txBody>
          <a:bodyPr wrap="square" rtlCol="0">
            <a:spAutoFit/>
          </a:bodyPr>
          <a:lstStyle/>
          <a:p>
            <a:r>
              <a:rPr lang="en-US" sz="4800" dirty="0">
                <a:latin typeface="Century Gothic" panose="020B0502020202020204" pitchFamily="34" charset="0"/>
              </a:rPr>
              <a:t>c</a:t>
            </a:r>
          </a:p>
        </p:txBody>
      </p:sp>
      <p:sp>
        <p:nvSpPr>
          <p:cNvPr id="9" name="TextBox 8">
            <a:extLst>
              <a:ext uri="{FF2B5EF4-FFF2-40B4-BE49-F238E27FC236}">
                <a16:creationId xmlns="" xmlns:a16="http://schemas.microsoft.com/office/drawing/2014/main" id="{3ADBA768-3BF6-4F9D-AD46-0D9101540BEE}"/>
              </a:ext>
            </a:extLst>
          </p:cNvPr>
          <p:cNvSpPr txBox="1"/>
          <p:nvPr/>
        </p:nvSpPr>
        <p:spPr>
          <a:xfrm>
            <a:off x="3458718" y="5198983"/>
            <a:ext cx="6680200" cy="1354217"/>
          </a:xfrm>
          <a:prstGeom prst="rect">
            <a:avLst/>
          </a:prstGeom>
          <a:noFill/>
        </p:spPr>
        <p:txBody>
          <a:bodyPr wrap="square" rtlCol="0">
            <a:spAutoFit/>
          </a:bodyPr>
          <a:lstStyle/>
          <a:p>
            <a:r>
              <a:rPr lang="en-US" sz="2000" b="1" dirty="0">
                <a:solidFill>
                  <a:schemeClr val="bg1"/>
                </a:solidFill>
                <a:latin typeface="Century Gothic" panose="020B0502020202020204" pitchFamily="34" charset="0"/>
              </a:rPr>
              <a:t>Confidential</a:t>
            </a:r>
            <a:r>
              <a:rPr lang="en-US" sz="2400" dirty="0">
                <a:solidFill>
                  <a:schemeClr val="bg1"/>
                </a:solidFill>
                <a:latin typeface="Century Gothic" panose="020B0502020202020204" pitchFamily="34" charset="0"/>
              </a:rPr>
              <a:t>: </a:t>
            </a:r>
            <a:r>
              <a:rPr lang="en-US" sz="2000" dirty="0">
                <a:solidFill>
                  <a:schemeClr val="bg1"/>
                </a:solidFill>
                <a:latin typeface="Century Gothic" panose="020B0502020202020204" pitchFamily="34" charset="0"/>
              </a:rPr>
              <a:t>employer must protect the confidentiality of employee claims to the best of its ability</a:t>
            </a:r>
            <a:endParaRPr lang="en-US" sz="2000" b="1" dirty="0">
              <a:solidFill>
                <a:schemeClr val="bg1"/>
              </a:solidFill>
              <a:latin typeface="Century Gothic" panose="020B0502020202020204" pitchFamily="34" charset="0"/>
            </a:endParaRPr>
          </a:p>
          <a:p>
            <a:endParaRPr lang="en-US" dirty="0"/>
          </a:p>
        </p:txBody>
      </p:sp>
      <p:pic>
        <p:nvPicPr>
          <p:cNvPr id="10" name="Picture 2" descr="Image result for equal employment opportunity">
            <a:extLst>
              <a:ext uri="{FF2B5EF4-FFF2-40B4-BE49-F238E27FC236}">
                <a16:creationId xmlns="" xmlns:a16="http://schemas.microsoft.com/office/drawing/2014/main" id="{CB655E3C-B1EE-463A-ACDE-52F163B921A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309" y="2580363"/>
            <a:ext cx="1920837" cy="1920837"/>
          </a:xfrm>
          <a:prstGeom prst="rect">
            <a:avLst/>
          </a:prstGeom>
          <a:ln>
            <a:noFill/>
          </a:ln>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 xmlns:a16="http://schemas.microsoft.com/office/drawing/2014/main" id="{DFF1FDF0-006F-4CB1-8324-405F736776A8}"/>
              </a:ext>
            </a:extLst>
          </p:cNvPr>
          <p:cNvSpPr>
            <a:spLocks noGrp="1"/>
          </p:cNvSpPr>
          <p:nvPr>
            <p:ph type="sldNum" sz="quarter" idx="12"/>
          </p:nvPr>
        </p:nvSpPr>
        <p:spPr/>
        <p:txBody>
          <a:bodyPr/>
          <a:lstStyle/>
          <a:p>
            <a:fld id="{D67A9D1F-1983-4A35-9EFF-2B4AE043177E}" type="slidenum">
              <a:rPr lang="en-US" smtClean="0">
                <a:solidFill>
                  <a:srgbClr val="5D4F4B"/>
                </a:solidFill>
              </a:rPr>
              <a:pPr/>
              <a:t>20</a:t>
            </a:fld>
            <a:endParaRPr lang="en-US">
              <a:solidFill>
                <a:srgbClr val="5D4F4B"/>
              </a:solidFill>
            </a:endParaRPr>
          </a:p>
        </p:txBody>
      </p:sp>
    </p:spTree>
    <p:extLst>
      <p:ext uri="{BB962C8B-B14F-4D97-AF65-F5344CB8AC3E}">
        <p14:creationId xmlns:p14="http://schemas.microsoft.com/office/powerpoint/2010/main" val="4059499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EFFB1230-F09E-45C4-82B7-15D3CB962994}"/>
              </a:ext>
            </a:extLst>
          </p:cNvPr>
          <p:cNvSpPr txBox="1">
            <a:spLocks/>
          </p:cNvSpPr>
          <p:nvPr/>
        </p:nvSpPr>
        <p:spPr bwMode="auto">
          <a:xfrm>
            <a:off x="260517" y="395650"/>
            <a:ext cx="113426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lnSpc>
                <a:spcPct val="95000"/>
              </a:lnSpc>
              <a:spcBef>
                <a:spcPts val="400"/>
              </a:spcBef>
              <a:spcAft>
                <a:spcPts val="400"/>
              </a:spcAft>
              <a:defRPr sz="3600" b="0" i="0" u="none" baseline="0">
                <a:solidFill>
                  <a:srgbClr val="002060"/>
                </a:solidFill>
                <a:latin typeface="Century Gothic" panose="020B0502020202020204" pitchFamily="34" charset="0"/>
                <a:ea typeface="+mj-ea"/>
                <a:cs typeface="+mj-cs"/>
              </a:defRPr>
            </a:lvl1pPr>
            <a:lvl2pPr algn="l" rtl="0" eaLnBrk="1" fontAlgn="base" hangingPunct="1">
              <a:lnSpc>
                <a:spcPct val="95000"/>
              </a:lnSpc>
              <a:spcBef>
                <a:spcPct val="15000"/>
              </a:spcBef>
              <a:spcAft>
                <a:spcPct val="15000"/>
              </a:spcAft>
              <a:defRPr sz="3600" b="1">
                <a:solidFill>
                  <a:srgbClr val="822433"/>
                </a:solidFill>
                <a:latin typeface="Arial" charset="0"/>
              </a:defRPr>
            </a:lvl2pPr>
            <a:lvl3pPr algn="l" rtl="0" eaLnBrk="1" fontAlgn="base" hangingPunct="1">
              <a:lnSpc>
                <a:spcPct val="95000"/>
              </a:lnSpc>
              <a:spcBef>
                <a:spcPct val="15000"/>
              </a:spcBef>
              <a:spcAft>
                <a:spcPct val="15000"/>
              </a:spcAft>
              <a:defRPr sz="3600" b="1">
                <a:solidFill>
                  <a:srgbClr val="822433"/>
                </a:solidFill>
                <a:latin typeface="Arial" charset="0"/>
              </a:defRPr>
            </a:lvl3pPr>
            <a:lvl4pPr algn="l" rtl="0" eaLnBrk="1" fontAlgn="base" hangingPunct="1">
              <a:lnSpc>
                <a:spcPct val="95000"/>
              </a:lnSpc>
              <a:spcBef>
                <a:spcPct val="15000"/>
              </a:spcBef>
              <a:spcAft>
                <a:spcPct val="15000"/>
              </a:spcAft>
              <a:defRPr sz="3600" b="1">
                <a:solidFill>
                  <a:srgbClr val="822433"/>
                </a:solidFill>
                <a:latin typeface="Arial" charset="0"/>
              </a:defRPr>
            </a:lvl4pPr>
            <a:lvl5pPr algn="l" rtl="0" eaLnBrk="1" fontAlgn="base" hangingPunct="1">
              <a:lnSpc>
                <a:spcPct val="95000"/>
              </a:lnSpc>
              <a:spcBef>
                <a:spcPct val="15000"/>
              </a:spcBef>
              <a:spcAft>
                <a:spcPct val="15000"/>
              </a:spcAft>
              <a:defRPr sz="3600" b="1">
                <a:solidFill>
                  <a:srgbClr val="822433"/>
                </a:solidFill>
                <a:latin typeface="Arial" charset="0"/>
              </a:defRPr>
            </a:lvl5pPr>
            <a:lvl6pPr marL="457200" algn="l" rtl="0" eaLnBrk="1" fontAlgn="base" hangingPunct="1">
              <a:lnSpc>
                <a:spcPct val="95000"/>
              </a:lnSpc>
              <a:spcBef>
                <a:spcPct val="15000"/>
              </a:spcBef>
              <a:spcAft>
                <a:spcPct val="15000"/>
              </a:spcAft>
              <a:defRPr sz="3600" b="1">
                <a:solidFill>
                  <a:srgbClr val="822433"/>
                </a:solidFill>
                <a:latin typeface="Arial" charset="0"/>
              </a:defRPr>
            </a:lvl6pPr>
            <a:lvl7pPr marL="914400" algn="l" rtl="0" eaLnBrk="1" fontAlgn="base" hangingPunct="1">
              <a:lnSpc>
                <a:spcPct val="95000"/>
              </a:lnSpc>
              <a:spcBef>
                <a:spcPct val="15000"/>
              </a:spcBef>
              <a:spcAft>
                <a:spcPct val="15000"/>
              </a:spcAft>
              <a:defRPr sz="3600" b="1">
                <a:solidFill>
                  <a:srgbClr val="822433"/>
                </a:solidFill>
                <a:latin typeface="Arial" charset="0"/>
              </a:defRPr>
            </a:lvl7pPr>
            <a:lvl8pPr marL="1371600" algn="l" rtl="0" eaLnBrk="1" fontAlgn="base" hangingPunct="1">
              <a:lnSpc>
                <a:spcPct val="95000"/>
              </a:lnSpc>
              <a:spcBef>
                <a:spcPct val="15000"/>
              </a:spcBef>
              <a:spcAft>
                <a:spcPct val="15000"/>
              </a:spcAft>
              <a:defRPr sz="3600" b="1">
                <a:solidFill>
                  <a:srgbClr val="822433"/>
                </a:solidFill>
                <a:latin typeface="Arial" charset="0"/>
              </a:defRPr>
            </a:lvl8pPr>
            <a:lvl9pPr marL="1828800" algn="l" rtl="0" eaLnBrk="1" fontAlgn="base" hangingPunct="1">
              <a:lnSpc>
                <a:spcPct val="95000"/>
              </a:lnSpc>
              <a:spcBef>
                <a:spcPct val="15000"/>
              </a:spcBef>
              <a:spcAft>
                <a:spcPct val="15000"/>
              </a:spcAft>
              <a:defRPr sz="3600" b="1">
                <a:solidFill>
                  <a:srgbClr val="822433"/>
                </a:solidFill>
                <a:latin typeface="Arial" charset="0"/>
              </a:defRPr>
            </a:lvl9pPr>
          </a:lstStyle>
          <a:p>
            <a:r>
              <a:rPr lang="en-US" kern="0" dirty="0"/>
              <a:t>Steps to Conducting an Investigation</a:t>
            </a:r>
          </a:p>
        </p:txBody>
      </p:sp>
      <p:graphicFrame>
        <p:nvGraphicFramePr>
          <p:cNvPr id="5" name="Diagram 4">
            <a:extLst>
              <a:ext uri="{FF2B5EF4-FFF2-40B4-BE49-F238E27FC236}">
                <a16:creationId xmlns="" xmlns:a16="http://schemas.microsoft.com/office/drawing/2014/main" id="{911116BF-07A1-49C7-96FA-3BF41318784C}"/>
              </a:ext>
            </a:extLst>
          </p:cNvPr>
          <p:cNvGraphicFramePr/>
          <p:nvPr>
            <p:extLst>
              <p:ext uri="{D42A27DB-BD31-4B8C-83A1-F6EECF244321}">
                <p14:modId xmlns:p14="http://schemas.microsoft.com/office/powerpoint/2010/main" val="4289561838"/>
              </p:ext>
            </p:extLst>
          </p:nvPr>
        </p:nvGraphicFramePr>
        <p:xfrm>
          <a:off x="-272752" y="1454496"/>
          <a:ext cx="12100560" cy="5184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 xmlns:a16="http://schemas.microsoft.com/office/drawing/2014/main" id="{929B2515-2C07-4ED0-A35D-61151BE1D832}"/>
              </a:ext>
            </a:extLst>
          </p:cNvPr>
          <p:cNvSpPr txBox="1"/>
          <p:nvPr/>
        </p:nvSpPr>
        <p:spPr>
          <a:xfrm>
            <a:off x="8947484" y="6611779"/>
            <a:ext cx="6489032" cy="246221"/>
          </a:xfrm>
          <a:prstGeom prst="rect">
            <a:avLst/>
          </a:prstGeom>
          <a:noFill/>
        </p:spPr>
        <p:txBody>
          <a:bodyPr wrap="square" rtlCol="0">
            <a:spAutoFit/>
          </a:bodyPr>
          <a:lstStyle/>
          <a:p>
            <a:r>
              <a:rPr lang="en-US" sz="1000" dirty="0">
                <a:latin typeface="Century Gothic" panose="020B0502020202020204" pitchFamily="34" charset="0"/>
              </a:rPr>
              <a:t>Source: SHRM </a:t>
            </a:r>
            <a:r>
              <a:rPr lang="en-US" sz="1000" i="1" dirty="0">
                <a:latin typeface="Century Gothic" panose="020B0502020202020204" pitchFamily="34" charset="0"/>
              </a:rPr>
              <a:t>“How to Conduct an Investigation”</a:t>
            </a:r>
            <a:endParaRPr lang="en-US" sz="1000" dirty="0">
              <a:latin typeface="Century Gothic" panose="020B0502020202020204" pitchFamily="34" charset="0"/>
            </a:endParaRPr>
          </a:p>
        </p:txBody>
      </p:sp>
      <p:pic>
        <p:nvPicPr>
          <p:cNvPr id="9" name="Picture 2" descr="Image result for equal employment opportunity">
            <a:extLst>
              <a:ext uri="{FF2B5EF4-FFF2-40B4-BE49-F238E27FC236}">
                <a16:creationId xmlns="" xmlns:a16="http://schemas.microsoft.com/office/drawing/2014/main" id="{88124F02-C1ED-4B18-8AC6-1DC60852AD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17109" y="3086147"/>
            <a:ext cx="1920837" cy="1920837"/>
          </a:xfrm>
          <a:prstGeom prst="rect">
            <a:avLst/>
          </a:prstGeom>
          <a:ln>
            <a:noFill/>
          </a:ln>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 xmlns:a16="http://schemas.microsoft.com/office/drawing/2014/main" id="{02428167-5E8B-4D4A-8F36-A21383C79888}"/>
              </a:ext>
            </a:extLst>
          </p:cNvPr>
          <p:cNvSpPr>
            <a:spLocks noGrp="1"/>
          </p:cNvSpPr>
          <p:nvPr>
            <p:ph type="sldNum" sz="quarter" idx="12"/>
          </p:nvPr>
        </p:nvSpPr>
        <p:spPr/>
        <p:txBody>
          <a:bodyPr/>
          <a:lstStyle/>
          <a:p>
            <a:fld id="{D67A9D1F-1983-4A35-9EFF-2B4AE043177E}" type="slidenum">
              <a:rPr lang="en-US" smtClean="0">
                <a:solidFill>
                  <a:srgbClr val="5D4F4B"/>
                </a:solidFill>
              </a:rPr>
              <a:pPr/>
              <a:t>21</a:t>
            </a:fld>
            <a:endParaRPr lang="en-US">
              <a:solidFill>
                <a:srgbClr val="5D4F4B"/>
              </a:solidFill>
            </a:endParaRPr>
          </a:p>
        </p:txBody>
      </p:sp>
    </p:spTree>
    <p:extLst>
      <p:ext uri="{BB962C8B-B14F-4D97-AF65-F5344CB8AC3E}">
        <p14:creationId xmlns:p14="http://schemas.microsoft.com/office/powerpoint/2010/main" val="168586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 xmlns:a16="http://schemas.microsoft.com/office/drawing/2014/main" id="{D87C487F-CD66-4BD8-838D-910E8BD6A075}"/>
              </a:ext>
            </a:extLst>
          </p:cNvPr>
          <p:cNvSpPr>
            <a:spLocks noGrp="1" noChangeArrowheads="1"/>
          </p:cNvSpPr>
          <p:nvPr>
            <p:ph type="title"/>
          </p:nvPr>
        </p:nvSpPr>
        <p:spPr/>
        <p:txBody>
          <a:bodyPr/>
          <a:lstStyle/>
          <a:p>
            <a:pPr eaLnBrk="1" hangingPunct="1"/>
            <a:r>
              <a:rPr lang="en-US" altLang="en-US" dirty="0"/>
              <a:t>The Rules of Documentation</a:t>
            </a:r>
          </a:p>
        </p:txBody>
      </p:sp>
      <p:sp>
        <p:nvSpPr>
          <p:cNvPr id="49155" name="Content Placeholder 2">
            <a:extLst>
              <a:ext uri="{FF2B5EF4-FFF2-40B4-BE49-F238E27FC236}">
                <a16:creationId xmlns="" xmlns:a16="http://schemas.microsoft.com/office/drawing/2014/main" id="{42A0E8A2-A920-4799-8A15-060B14096631}"/>
              </a:ext>
            </a:extLst>
          </p:cNvPr>
          <p:cNvSpPr>
            <a:spLocks noGrp="1" noChangeArrowheads="1"/>
          </p:cNvSpPr>
          <p:nvPr>
            <p:ph idx="4294967295"/>
          </p:nvPr>
        </p:nvSpPr>
        <p:spPr>
          <a:xfrm>
            <a:off x="615462" y="1418615"/>
            <a:ext cx="8153400" cy="5359416"/>
          </a:xfrm>
        </p:spPr>
        <p:txBody>
          <a:bodyPr/>
          <a:lstStyle/>
          <a:p>
            <a:pPr eaLnBrk="1" hangingPunct="1"/>
            <a:r>
              <a:rPr lang="en-US" altLang="en-US" dirty="0"/>
              <a:t>Consistent</a:t>
            </a:r>
          </a:p>
          <a:p>
            <a:pPr eaLnBrk="1" hangingPunct="1"/>
            <a:r>
              <a:rPr lang="en-US" altLang="en-US" dirty="0"/>
              <a:t>Timely </a:t>
            </a:r>
          </a:p>
          <a:p>
            <a:pPr eaLnBrk="1" hangingPunct="1"/>
            <a:r>
              <a:rPr lang="en-US" altLang="en-US" dirty="0"/>
              <a:t>The facts, JUST the facts, and ONLY the RELEVANT facts!</a:t>
            </a:r>
          </a:p>
          <a:p>
            <a:pPr lvl="1" eaLnBrk="1" hangingPunct="1">
              <a:buClr>
                <a:schemeClr val="bg2"/>
              </a:buClr>
              <a:buFont typeface="Courier New" panose="02070309020205020404" pitchFamily="49" charset="0"/>
              <a:buChar char="o"/>
            </a:pPr>
            <a:r>
              <a:rPr lang="en-US" altLang="en-US" sz="2000" dirty="0"/>
              <a:t>Interviews</a:t>
            </a:r>
          </a:p>
          <a:p>
            <a:pPr lvl="1" eaLnBrk="1" hangingPunct="1">
              <a:buClr>
                <a:schemeClr val="bg2"/>
              </a:buClr>
              <a:buFont typeface="Courier New" panose="02070309020205020404" pitchFamily="49" charset="0"/>
              <a:buChar char="o"/>
            </a:pPr>
            <a:r>
              <a:rPr lang="en-US" altLang="en-US" sz="2000" dirty="0"/>
              <a:t>Investigations</a:t>
            </a:r>
          </a:p>
          <a:p>
            <a:pPr lvl="1" eaLnBrk="1" hangingPunct="1">
              <a:buClr>
                <a:schemeClr val="bg2"/>
              </a:buClr>
              <a:buFont typeface="Courier New" panose="02070309020205020404" pitchFamily="49" charset="0"/>
              <a:buChar char="o"/>
            </a:pPr>
            <a:r>
              <a:rPr lang="en-US" altLang="en-US" sz="2000" dirty="0"/>
              <a:t>Evaluations</a:t>
            </a:r>
          </a:p>
          <a:p>
            <a:pPr lvl="1" eaLnBrk="1" hangingPunct="1">
              <a:buClr>
                <a:schemeClr val="bg2"/>
              </a:buClr>
              <a:buFont typeface="Courier New" panose="02070309020205020404" pitchFamily="49" charset="0"/>
              <a:buChar char="o"/>
            </a:pPr>
            <a:r>
              <a:rPr lang="en-US" altLang="en-US" sz="2000" dirty="0"/>
              <a:t>Recommendations</a:t>
            </a:r>
          </a:p>
          <a:p>
            <a:pPr eaLnBrk="1" hangingPunct="1"/>
            <a:r>
              <a:rPr lang="en-US" altLang="en-US" dirty="0"/>
              <a:t>There are NO “private files”</a:t>
            </a:r>
          </a:p>
          <a:p>
            <a:pPr eaLnBrk="1" hangingPunct="1">
              <a:buFont typeface="Wingdings" panose="05000000000000000000" pitchFamily="2" charset="2"/>
              <a:buNone/>
            </a:pPr>
            <a:endParaRPr lang="en-US" altLang="en-US" dirty="0"/>
          </a:p>
        </p:txBody>
      </p:sp>
      <p:pic>
        <p:nvPicPr>
          <p:cNvPr id="1028" name="Picture 4" descr="Image result for write down">
            <a:extLst>
              <a:ext uri="{FF2B5EF4-FFF2-40B4-BE49-F238E27FC236}">
                <a16:creationId xmlns="" xmlns:a16="http://schemas.microsoft.com/office/drawing/2014/main" id="{10345D5C-1085-44D7-AB48-BA00198001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1725" y="1743075"/>
            <a:ext cx="59055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 xmlns:a16="http://schemas.microsoft.com/office/drawing/2014/main" id="{DA68E547-238A-4BE5-9DB3-0C80481F734B}"/>
              </a:ext>
            </a:extLst>
          </p:cNvPr>
          <p:cNvSpPr>
            <a:spLocks noGrp="1"/>
          </p:cNvSpPr>
          <p:nvPr>
            <p:ph type="sldNum" sz="quarter" idx="12"/>
          </p:nvPr>
        </p:nvSpPr>
        <p:spPr/>
        <p:txBody>
          <a:bodyPr/>
          <a:lstStyle/>
          <a:p>
            <a:fld id="{D67A9D1F-1983-4A35-9EFF-2B4AE043177E}" type="slidenum">
              <a:rPr lang="en-US" smtClean="0">
                <a:solidFill>
                  <a:srgbClr val="5D4F4B"/>
                </a:solidFill>
              </a:rPr>
              <a:pPr/>
              <a:t>22</a:t>
            </a:fld>
            <a:endParaRPr lang="en-US">
              <a:solidFill>
                <a:srgbClr val="5D4F4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49155">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49155">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49155">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EFFB1230-F09E-45C4-82B7-15D3CB962994}"/>
              </a:ext>
            </a:extLst>
          </p:cNvPr>
          <p:cNvSpPr txBox="1">
            <a:spLocks/>
          </p:cNvSpPr>
          <p:nvPr/>
        </p:nvSpPr>
        <p:spPr bwMode="auto">
          <a:xfrm>
            <a:off x="260517" y="395650"/>
            <a:ext cx="113426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lnSpc>
                <a:spcPct val="95000"/>
              </a:lnSpc>
              <a:spcBef>
                <a:spcPts val="400"/>
              </a:spcBef>
              <a:spcAft>
                <a:spcPts val="400"/>
              </a:spcAft>
              <a:defRPr sz="3600" b="0" i="0" u="none" baseline="0">
                <a:solidFill>
                  <a:srgbClr val="002060"/>
                </a:solidFill>
                <a:latin typeface="Century Gothic" panose="020B0502020202020204" pitchFamily="34" charset="0"/>
                <a:ea typeface="+mj-ea"/>
                <a:cs typeface="+mj-cs"/>
              </a:defRPr>
            </a:lvl1pPr>
            <a:lvl2pPr algn="l" rtl="0" eaLnBrk="1" fontAlgn="base" hangingPunct="1">
              <a:lnSpc>
                <a:spcPct val="95000"/>
              </a:lnSpc>
              <a:spcBef>
                <a:spcPct val="15000"/>
              </a:spcBef>
              <a:spcAft>
                <a:spcPct val="15000"/>
              </a:spcAft>
              <a:defRPr sz="3600" b="1">
                <a:solidFill>
                  <a:srgbClr val="822433"/>
                </a:solidFill>
                <a:latin typeface="Arial" charset="0"/>
              </a:defRPr>
            </a:lvl2pPr>
            <a:lvl3pPr algn="l" rtl="0" eaLnBrk="1" fontAlgn="base" hangingPunct="1">
              <a:lnSpc>
                <a:spcPct val="95000"/>
              </a:lnSpc>
              <a:spcBef>
                <a:spcPct val="15000"/>
              </a:spcBef>
              <a:spcAft>
                <a:spcPct val="15000"/>
              </a:spcAft>
              <a:defRPr sz="3600" b="1">
                <a:solidFill>
                  <a:srgbClr val="822433"/>
                </a:solidFill>
                <a:latin typeface="Arial" charset="0"/>
              </a:defRPr>
            </a:lvl3pPr>
            <a:lvl4pPr algn="l" rtl="0" eaLnBrk="1" fontAlgn="base" hangingPunct="1">
              <a:lnSpc>
                <a:spcPct val="95000"/>
              </a:lnSpc>
              <a:spcBef>
                <a:spcPct val="15000"/>
              </a:spcBef>
              <a:spcAft>
                <a:spcPct val="15000"/>
              </a:spcAft>
              <a:defRPr sz="3600" b="1">
                <a:solidFill>
                  <a:srgbClr val="822433"/>
                </a:solidFill>
                <a:latin typeface="Arial" charset="0"/>
              </a:defRPr>
            </a:lvl4pPr>
            <a:lvl5pPr algn="l" rtl="0" eaLnBrk="1" fontAlgn="base" hangingPunct="1">
              <a:lnSpc>
                <a:spcPct val="95000"/>
              </a:lnSpc>
              <a:spcBef>
                <a:spcPct val="15000"/>
              </a:spcBef>
              <a:spcAft>
                <a:spcPct val="15000"/>
              </a:spcAft>
              <a:defRPr sz="3600" b="1">
                <a:solidFill>
                  <a:srgbClr val="822433"/>
                </a:solidFill>
                <a:latin typeface="Arial" charset="0"/>
              </a:defRPr>
            </a:lvl5pPr>
            <a:lvl6pPr marL="457200" algn="l" rtl="0" eaLnBrk="1" fontAlgn="base" hangingPunct="1">
              <a:lnSpc>
                <a:spcPct val="95000"/>
              </a:lnSpc>
              <a:spcBef>
                <a:spcPct val="15000"/>
              </a:spcBef>
              <a:spcAft>
                <a:spcPct val="15000"/>
              </a:spcAft>
              <a:defRPr sz="3600" b="1">
                <a:solidFill>
                  <a:srgbClr val="822433"/>
                </a:solidFill>
                <a:latin typeface="Arial" charset="0"/>
              </a:defRPr>
            </a:lvl6pPr>
            <a:lvl7pPr marL="914400" algn="l" rtl="0" eaLnBrk="1" fontAlgn="base" hangingPunct="1">
              <a:lnSpc>
                <a:spcPct val="95000"/>
              </a:lnSpc>
              <a:spcBef>
                <a:spcPct val="15000"/>
              </a:spcBef>
              <a:spcAft>
                <a:spcPct val="15000"/>
              </a:spcAft>
              <a:defRPr sz="3600" b="1">
                <a:solidFill>
                  <a:srgbClr val="822433"/>
                </a:solidFill>
                <a:latin typeface="Arial" charset="0"/>
              </a:defRPr>
            </a:lvl7pPr>
            <a:lvl8pPr marL="1371600" algn="l" rtl="0" eaLnBrk="1" fontAlgn="base" hangingPunct="1">
              <a:lnSpc>
                <a:spcPct val="95000"/>
              </a:lnSpc>
              <a:spcBef>
                <a:spcPct val="15000"/>
              </a:spcBef>
              <a:spcAft>
                <a:spcPct val="15000"/>
              </a:spcAft>
              <a:defRPr sz="3600" b="1">
                <a:solidFill>
                  <a:srgbClr val="822433"/>
                </a:solidFill>
                <a:latin typeface="Arial" charset="0"/>
              </a:defRPr>
            </a:lvl8pPr>
            <a:lvl9pPr marL="1828800" algn="l" rtl="0" eaLnBrk="1" fontAlgn="base" hangingPunct="1">
              <a:lnSpc>
                <a:spcPct val="95000"/>
              </a:lnSpc>
              <a:spcBef>
                <a:spcPct val="15000"/>
              </a:spcBef>
              <a:spcAft>
                <a:spcPct val="15000"/>
              </a:spcAft>
              <a:defRPr sz="3600" b="1">
                <a:solidFill>
                  <a:srgbClr val="822433"/>
                </a:solidFill>
                <a:latin typeface="Arial" charset="0"/>
              </a:defRPr>
            </a:lvl9pPr>
          </a:lstStyle>
          <a:p>
            <a:r>
              <a:rPr lang="en-US" kern="0" dirty="0"/>
              <a:t>Internal vs. Third Party Investigation</a:t>
            </a:r>
          </a:p>
        </p:txBody>
      </p:sp>
      <p:sp>
        <p:nvSpPr>
          <p:cNvPr id="6" name="TextBox 5">
            <a:extLst>
              <a:ext uri="{FF2B5EF4-FFF2-40B4-BE49-F238E27FC236}">
                <a16:creationId xmlns="" xmlns:a16="http://schemas.microsoft.com/office/drawing/2014/main" id="{929B2515-2C07-4ED0-A35D-61151BE1D832}"/>
              </a:ext>
            </a:extLst>
          </p:cNvPr>
          <p:cNvSpPr txBox="1"/>
          <p:nvPr/>
        </p:nvSpPr>
        <p:spPr>
          <a:xfrm>
            <a:off x="8947484" y="6611779"/>
            <a:ext cx="6489032" cy="246221"/>
          </a:xfrm>
          <a:prstGeom prst="rect">
            <a:avLst/>
          </a:prstGeom>
          <a:noFill/>
        </p:spPr>
        <p:txBody>
          <a:bodyPr wrap="square" rtlCol="0">
            <a:spAutoFit/>
          </a:bodyPr>
          <a:lstStyle/>
          <a:p>
            <a:r>
              <a:rPr lang="en-US" sz="1000" dirty="0">
                <a:latin typeface="Century Gothic" panose="020B0502020202020204" pitchFamily="34" charset="0"/>
              </a:rPr>
              <a:t>Source: SHRM </a:t>
            </a:r>
            <a:r>
              <a:rPr lang="en-US" sz="1000" i="1" dirty="0">
                <a:latin typeface="Century Gothic" panose="020B0502020202020204" pitchFamily="34" charset="0"/>
              </a:rPr>
              <a:t>“How to Conduct an Investigation”</a:t>
            </a:r>
            <a:endParaRPr lang="en-US" sz="1000" dirty="0">
              <a:latin typeface="Century Gothic" panose="020B0502020202020204" pitchFamily="34" charset="0"/>
            </a:endParaRPr>
          </a:p>
        </p:txBody>
      </p:sp>
      <p:sp>
        <p:nvSpPr>
          <p:cNvPr id="8" name="TextBox 7">
            <a:extLst>
              <a:ext uri="{FF2B5EF4-FFF2-40B4-BE49-F238E27FC236}">
                <a16:creationId xmlns="" xmlns:a16="http://schemas.microsoft.com/office/drawing/2014/main" id="{DC32A4E0-D90F-4981-8BF8-8F7B2CAE5AD9}"/>
              </a:ext>
            </a:extLst>
          </p:cNvPr>
          <p:cNvSpPr txBox="1"/>
          <p:nvPr/>
        </p:nvSpPr>
        <p:spPr>
          <a:xfrm>
            <a:off x="1124498" y="2093884"/>
            <a:ext cx="7523545" cy="3242041"/>
          </a:xfrm>
          <a:prstGeom prst="rect">
            <a:avLst/>
          </a:prstGeom>
          <a:noFill/>
        </p:spPr>
        <p:txBody>
          <a:bodyPr wrap="square" rtlCol="0">
            <a:spAutoFit/>
          </a:bodyPr>
          <a:lstStyle/>
          <a:p>
            <a:pPr marL="457200" indent="-457200">
              <a:lnSpc>
                <a:spcPct val="150000"/>
              </a:lnSpc>
              <a:buClr>
                <a:schemeClr val="tx2"/>
              </a:buClr>
              <a:buFont typeface="Arial" panose="020B0604020202020204" pitchFamily="34" charset="0"/>
              <a:buChar char="•"/>
            </a:pPr>
            <a:r>
              <a:rPr lang="en-US" sz="2800" dirty="0">
                <a:latin typeface="Century Gothic" panose="020B0502020202020204" pitchFamily="34" charset="0"/>
              </a:rPr>
              <a:t>HR Staff</a:t>
            </a:r>
          </a:p>
          <a:p>
            <a:pPr marL="457200" indent="-457200">
              <a:lnSpc>
                <a:spcPct val="150000"/>
              </a:lnSpc>
              <a:buClr>
                <a:schemeClr val="tx2"/>
              </a:buClr>
              <a:buFont typeface="Arial" panose="020B0604020202020204" pitchFamily="34" charset="0"/>
              <a:buChar char="•"/>
            </a:pPr>
            <a:r>
              <a:rPr lang="en-US" sz="2800" dirty="0">
                <a:latin typeface="Century Gothic" panose="020B0502020202020204" pitchFamily="34" charset="0"/>
              </a:rPr>
              <a:t>Internal Security</a:t>
            </a:r>
          </a:p>
          <a:p>
            <a:pPr marL="457200" indent="-457200">
              <a:lnSpc>
                <a:spcPct val="150000"/>
              </a:lnSpc>
              <a:buClr>
                <a:schemeClr val="tx2"/>
              </a:buClr>
              <a:buFont typeface="Arial" panose="020B0604020202020204" pitchFamily="34" charset="0"/>
              <a:buChar char="•"/>
            </a:pPr>
            <a:r>
              <a:rPr lang="en-US" sz="2800" dirty="0">
                <a:latin typeface="Century Gothic" panose="020B0502020202020204" pitchFamily="34" charset="0"/>
              </a:rPr>
              <a:t>Outside or nonlawyer, third-party </a:t>
            </a:r>
          </a:p>
          <a:p>
            <a:pPr marL="457200" indent="-457200">
              <a:lnSpc>
                <a:spcPct val="150000"/>
              </a:lnSpc>
              <a:buClr>
                <a:schemeClr val="tx2"/>
              </a:buClr>
              <a:buFont typeface="Arial" panose="020B0604020202020204" pitchFamily="34" charset="0"/>
              <a:buChar char="•"/>
            </a:pPr>
            <a:r>
              <a:rPr lang="en-US" sz="2800" dirty="0">
                <a:latin typeface="Century Gothic" panose="020B0502020202020204" pitchFamily="34" charset="0"/>
              </a:rPr>
              <a:t>Team Approach</a:t>
            </a:r>
          </a:p>
          <a:p>
            <a:pPr marL="457200" indent="-457200">
              <a:lnSpc>
                <a:spcPct val="150000"/>
              </a:lnSpc>
              <a:buClr>
                <a:schemeClr val="tx2"/>
              </a:buClr>
              <a:buFont typeface="Arial" panose="020B0604020202020204" pitchFamily="34" charset="0"/>
              <a:buChar char="•"/>
            </a:pPr>
            <a:r>
              <a:rPr lang="en-US" sz="2800" dirty="0">
                <a:latin typeface="Century Gothic" panose="020B0502020202020204" pitchFamily="34" charset="0"/>
              </a:rPr>
              <a:t>Legal counsel, in-house and outside</a:t>
            </a:r>
          </a:p>
        </p:txBody>
      </p:sp>
      <p:sp>
        <p:nvSpPr>
          <p:cNvPr id="2" name="Slide Number Placeholder 1">
            <a:extLst>
              <a:ext uri="{FF2B5EF4-FFF2-40B4-BE49-F238E27FC236}">
                <a16:creationId xmlns="" xmlns:a16="http://schemas.microsoft.com/office/drawing/2014/main" id="{02428167-5E8B-4D4A-8F36-A21383C79888}"/>
              </a:ext>
            </a:extLst>
          </p:cNvPr>
          <p:cNvSpPr>
            <a:spLocks noGrp="1"/>
          </p:cNvSpPr>
          <p:nvPr>
            <p:ph type="sldNum" sz="quarter" idx="12"/>
          </p:nvPr>
        </p:nvSpPr>
        <p:spPr/>
        <p:txBody>
          <a:bodyPr/>
          <a:lstStyle/>
          <a:p>
            <a:fld id="{D67A9D1F-1983-4A35-9EFF-2B4AE043177E}" type="slidenum">
              <a:rPr lang="en-US" smtClean="0">
                <a:solidFill>
                  <a:srgbClr val="5D4F4B"/>
                </a:solidFill>
              </a:rPr>
              <a:pPr/>
              <a:t>23</a:t>
            </a:fld>
            <a:endParaRPr lang="en-US">
              <a:solidFill>
                <a:srgbClr val="5D4F4B"/>
              </a:solidFill>
            </a:endParaRPr>
          </a:p>
        </p:txBody>
      </p:sp>
    </p:spTree>
    <p:extLst>
      <p:ext uri="{BB962C8B-B14F-4D97-AF65-F5344CB8AC3E}">
        <p14:creationId xmlns:p14="http://schemas.microsoft.com/office/powerpoint/2010/main" val="305475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 xmlns:a16="http://schemas.microsoft.com/office/drawing/2014/main" id="{A47BFE1E-1904-4B1E-ACC6-289981F5559E}"/>
              </a:ext>
            </a:extLst>
          </p:cNvPr>
          <p:cNvSpPr>
            <a:spLocks noGrp="1"/>
          </p:cNvSpPr>
          <p:nvPr>
            <p:ph type="title"/>
          </p:nvPr>
        </p:nvSpPr>
        <p:spPr>
          <a:xfrm>
            <a:off x="406400" y="304800"/>
            <a:ext cx="11342624" cy="609600"/>
          </a:xfrm>
        </p:spPr>
        <p:txBody>
          <a:bodyPr/>
          <a:lstStyle/>
          <a:p>
            <a:pPr eaLnBrk="1" hangingPunct="1"/>
            <a:r>
              <a:rPr lang="en-US" altLang="en-US" b="0" dirty="0"/>
              <a:t>Preventative Actions to Take</a:t>
            </a:r>
          </a:p>
        </p:txBody>
      </p:sp>
      <p:sp>
        <p:nvSpPr>
          <p:cNvPr id="6" name="Content Placeholder 3">
            <a:extLst>
              <a:ext uri="{FF2B5EF4-FFF2-40B4-BE49-F238E27FC236}">
                <a16:creationId xmlns="" xmlns:a16="http://schemas.microsoft.com/office/drawing/2014/main" id="{642DB56F-AD50-41E1-BFD0-CE2012DA134D}"/>
              </a:ext>
            </a:extLst>
          </p:cNvPr>
          <p:cNvSpPr txBox="1">
            <a:spLocks noChangeArrowheads="1"/>
          </p:cNvSpPr>
          <p:nvPr/>
        </p:nvSpPr>
        <p:spPr bwMode="auto">
          <a:xfrm>
            <a:off x="614544" y="1823070"/>
            <a:ext cx="4036391" cy="597496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lgn="l" rtl="0" eaLnBrk="1" fontAlgn="base" hangingPunct="1">
              <a:lnSpc>
                <a:spcPct val="95000"/>
              </a:lnSpc>
              <a:spcBef>
                <a:spcPts val="600"/>
              </a:spcBef>
              <a:spcAft>
                <a:spcPts val="1200"/>
              </a:spcAft>
              <a:buClr>
                <a:srgbClr val="004983"/>
              </a:buClr>
              <a:buFont typeface="Arial" pitchFamily="34" charset="0"/>
              <a:buNone/>
              <a:defRPr sz="3200" baseline="0">
                <a:solidFill>
                  <a:srgbClr val="004983"/>
                </a:solidFill>
                <a:latin typeface="Century Gothic" panose="020B0502020202020204" pitchFamily="34" charset="0"/>
                <a:ea typeface="+mn-ea"/>
                <a:cs typeface="+mn-cs"/>
              </a:defRPr>
            </a:lvl1pPr>
            <a:lvl2pPr marL="457200" indent="0" algn="l" rtl="0" eaLnBrk="1" fontAlgn="base" hangingPunct="1">
              <a:lnSpc>
                <a:spcPct val="95000"/>
              </a:lnSpc>
              <a:spcBef>
                <a:spcPts val="500"/>
              </a:spcBef>
              <a:spcAft>
                <a:spcPts val="900"/>
              </a:spcAft>
              <a:buClr>
                <a:srgbClr val="004983"/>
              </a:buClr>
              <a:buFont typeface="Arial" charset="0"/>
              <a:buNone/>
              <a:defRPr sz="2800">
                <a:solidFill>
                  <a:srgbClr val="004983"/>
                </a:solidFill>
                <a:latin typeface="Century Gothic" panose="020B0502020202020204" pitchFamily="34" charset="0"/>
              </a:defRPr>
            </a:lvl2pPr>
            <a:lvl3pPr marL="914400" indent="0" algn="l" rtl="0" eaLnBrk="1" fontAlgn="base" hangingPunct="1">
              <a:lnSpc>
                <a:spcPct val="95000"/>
              </a:lnSpc>
              <a:spcBef>
                <a:spcPts val="400"/>
              </a:spcBef>
              <a:spcAft>
                <a:spcPts val="800"/>
              </a:spcAft>
              <a:buClr>
                <a:srgbClr val="004983"/>
              </a:buClr>
              <a:buFont typeface="Courier New" pitchFamily="49" charset="0"/>
              <a:buNone/>
              <a:defRPr sz="2400">
                <a:solidFill>
                  <a:srgbClr val="004983"/>
                </a:solidFill>
                <a:latin typeface="Century Gothic" panose="020B0502020202020204" pitchFamily="34" charset="0"/>
              </a:defRPr>
            </a:lvl3pPr>
            <a:lvl4pPr marL="1371600" indent="0" algn="l" rtl="0" eaLnBrk="1" fontAlgn="base" hangingPunct="1">
              <a:lnSpc>
                <a:spcPct val="95000"/>
              </a:lnSpc>
              <a:spcBef>
                <a:spcPts val="300"/>
              </a:spcBef>
              <a:spcAft>
                <a:spcPts val="700"/>
              </a:spcAft>
              <a:buClr>
                <a:srgbClr val="004983"/>
              </a:buClr>
              <a:buFont typeface="Arial" panose="020B0604020202020204" pitchFamily="34" charset="0"/>
              <a:buNone/>
              <a:defRPr sz="2000">
                <a:solidFill>
                  <a:srgbClr val="004983"/>
                </a:solidFill>
                <a:latin typeface="Century Gothic" panose="020B0502020202020204" pitchFamily="34" charset="0"/>
              </a:defRPr>
            </a:lvl4pPr>
            <a:lvl5pPr marL="1828800" indent="0" algn="l" rtl="0" eaLnBrk="1" fontAlgn="base" hangingPunct="1">
              <a:lnSpc>
                <a:spcPct val="95000"/>
              </a:lnSpc>
              <a:spcBef>
                <a:spcPct val="15000"/>
              </a:spcBef>
              <a:spcAft>
                <a:spcPct val="35000"/>
              </a:spcAft>
              <a:buClr>
                <a:srgbClr val="004983"/>
              </a:buClr>
              <a:buFont typeface="Arial" pitchFamily="34" charset="0"/>
              <a:buNone/>
              <a:defRPr sz="2000">
                <a:solidFill>
                  <a:schemeClr val="tx1"/>
                </a:solidFill>
                <a:latin typeface="Century Gothic" panose="020B0502020202020204" pitchFamily="34" charset="0"/>
              </a:defRPr>
            </a:lvl5pPr>
            <a:lvl6pPr marL="2286000" indent="0" algn="l" rtl="0" eaLnBrk="1" fontAlgn="base" hangingPunct="1">
              <a:lnSpc>
                <a:spcPct val="95000"/>
              </a:lnSpc>
              <a:spcBef>
                <a:spcPct val="15000"/>
              </a:spcBef>
              <a:spcAft>
                <a:spcPct val="35000"/>
              </a:spcAft>
              <a:buClr>
                <a:schemeClr val="hlink"/>
              </a:buClr>
              <a:buNone/>
              <a:defRPr sz="2000">
                <a:solidFill>
                  <a:schemeClr val="tx1"/>
                </a:solidFill>
                <a:latin typeface="+mn-lt"/>
              </a:defRPr>
            </a:lvl6pPr>
            <a:lvl7pPr marL="2743200" indent="0" algn="l" rtl="0" eaLnBrk="1" fontAlgn="base" hangingPunct="1">
              <a:lnSpc>
                <a:spcPct val="95000"/>
              </a:lnSpc>
              <a:spcBef>
                <a:spcPct val="15000"/>
              </a:spcBef>
              <a:spcAft>
                <a:spcPct val="35000"/>
              </a:spcAft>
              <a:buClr>
                <a:schemeClr val="hlink"/>
              </a:buClr>
              <a:buNone/>
              <a:defRPr sz="2000">
                <a:solidFill>
                  <a:schemeClr val="tx1"/>
                </a:solidFill>
                <a:latin typeface="+mn-lt"/>
              </a:defRPr>
            </a:lvl7pPr>
            <a:lvl8pPr marL="3200400" indent="0" algn="l" rtl="0" eaLnBrk="1" fontAlgn="base" hangingPunct="1">
              <a:lnSpc>
                <a:spcPct val="95000"/>
              </a:lnSpc>
              <a:spcBef>
                <a:spcPct val="15000"/>
              </a:spcBef>
              <a:spcAft>
                <a:spcPct val="35000"/>
              </a:spcAft>
              <a:buClr>
                <a:schemeClr val="hlink"/>
              </a:buClr>
              <a:buNone/>
              <a:defRPr sz="2000">
                <a:solidFill>
                  <a:schemeClr val="tx1"/>
                </a:solidFill>
                <a:latin typeface="+mn-lt"/>
              </a:defRPr>
            </a:lvl8pPr>
            <a:lvl9pPr marL="3657600" indent="0" algn="l" rtl="0" eaLnBrk="1" fontAlgn="base" hangingPunct="1">
              <a:lnSpc>
                <a:spcPct val="95000"/>
              </a:lnSpc>
              <a:spcBef>
                <a:spcPct val="15000"/>
              </a:spcBef>
              <a:spcAft>
                <a:spcPct val="35000"/>
              </a:spcAft>
              <a:buClr>
                <a:schemeClr val="hlink"/>
              </a:buClr>
              <a:buNone/>
              <a:defRPr sz="2000">
                <a:solidFill>
                  <a:schemeClr val="tx1"/>
                </a:solidFill>
                <a:latin typeface="+mn-lt"/>
              </a:defRPr>
            </a:lvl9pPr>
          </a:lstStyle>
          <a:p>
            <a:pPr marL="457200" indent="-457200">
              <a:spcBef>
                <a:spcPct val="50000"/>
              </a:spcBef>
              <a:buFont typeface="Arial" pitchFamily="34" charset="0"/>
              <a:buChar char="•"/>
              <a:defRPr/>
            </a:pPr>
            <a:r>
              <a:rPr lang="en-US" altLang="en-US" sz="2800" kern="0" dirty="0">
                <a:solidFill>
                  <a:schemeClr val="tx1"/>
                </a:solidFill>
              </a:rPr>
              <a:t>Alignment from Leadership on standards</a:t>
            </a:r>
          </a:p>
          <a:p>
            <a:pPr marL="457200" indent="-457200">
              <a:spcBef>
                <a:spcPct val="50000"/>
              </a:spcBef>
              <a:buFont typeface="Arial" pitchFamily="34" charset="0"/>
              <a:buChar char="•"/>
              <a:defRPr/>
            </a:pPr>
            <a:r>
              <a:rPr lang="en-US" altLang="en-US" sz="2800" kern="0" dirty="0">
                <a:solidFill>
                  <a:schemeClr val="tx1"/>
                </a:solidFill>
              </a:rPr>
              <a:t>Alignment begins to define the culture</a:t>
            </a:r>
          </a:p>
          <a:p>
            <a:pPr marL="457200" indent="-457200">
              <a:spcBef>
                <a:spcPct val="50000"/>
              </a:spcBef>
              <a:buFont typeface="Arial" pitchFamily="34" charset="0"/>
              <a:buChar char="•"/>
              <a:defRPr/>
            </a:pPr>
            <a:r>
              <a:rPr lang="en-US" altLang="en-US" sz="2800" kern="0" dirty="0">
                <a:solidFill>
                  <a:schemeClr val="tx1"/>
                </a:solidFill>
              </a:rPr>
              <a:t>Policies reinforce expectations</a:t>
            </a:r>
          </a:p>
          <a:p>
            <a:pPr marL="914400" lvl="1" indent="-457200">
              <a:buFont typeface="Arial" panose="020B0604020202020204" pitchFamily="34" charset="0"/>
              <a:buChar char="•"/>
              <a:defRPr/>
            </a:pPr>
            <a:endParaRPr lang="en-US" altLang="en-US" kern="0" dirty="0">
              <a:cs typeface="Arial" panose="020B0604020202020204" pitchFamily="34" charset="0"/>
            </a:endParaRPr>
          </a:p>
          <a:p>
            <a:pPr marL="457200" indent="-457200">
              <a:buFont typeface="Arial" pitchFamily="34" charset="0"/>
              <a:buChar char="•"/>
              <a:defRPr/>
            </a:pPr>
            <a:endParaRPr lang="en-US" altLang="en-US" sz="2800" kern="0" dirty="0"/>
          </a:p>
          <a:p>
            <a:pPr marL="457200" indent="-457200">
              <a:buFont typeface="Arial" pitchFamily="34" charset="0"/>
              <a:buChar char="•"/>
              <a:defRPr/>
            </a:pPr>
            <a:endParaRPr lang="en-US" altLang="en-US" sz="2800" kern="0" dirty="0"/>
          </a:p>
        </p:txBody>
      </p:sp>
      <p:grpSp>
        <p:nvGrpSpPr>
          <p:cNvPr id="3" name="Group 2">
            <a:extLst>
              <a:ext uri="{FF2B5EF4-FFF2-40B4-BE49-F238E27FC236}">
                <a16:creationId xmlns="" xmlns:a16="http://schemas.microsoft.com/office/drawing/2014/main" id="{EBEC3B5C-31D7-449A-9DE8-1217AE0D7FB5}"/>
              </a:ext>
            </a:extLst>
          </p:cNvPr>
          <p:cNvGrpSpPr/>
          <p:nvPr/>
        </p:nvGrpSpPr>
        <p:grpSpPr>
          <a:xfrm>
            <a:off x="4214660" y="1315297"/>
            <a:ext cx="7405230" cy="4895943"/>
            <a:chOff x="4551544" y="1543897"/>
            <a:chExt cx="7405230" cy="4895943"/>
          </a:xfrm>
        </p:grpSpPr>
        <p:graphicFrame>
          <p:nvGraphicFramePr>
            <p:cNvPr id="2" name="Diagram 1">
              <a:extLst>
                <a:ext uri="{FF2B5EF4-FFF2-40B4-BE49-F238E27FC236}">
                  <a16:creationId xmlns="" xmlns:a16="http://schemas.microsoft.com/office/drawing/2014/main" id="{841B36F7-85FE-4274-831A-C6472F5BA169}"/>
                </a:ext>
              </a:extLst>
            </p:cNvPr>
            <p:cNvGraphicFramePr/>
            <p:nvPr>
              <p:extLst>
                <p:ext uri="{D42A27DB-BD31-4B8C-83A1-F6EECF244321}">
                  <p14:modId xmlns:p14="http://schemas.microsoft.com/office/powerpoint/2010/main" val="3508305241"/>
                </p:ext>
              </p:extLst>
            </p:nvPr>
          </p:nvGraphicFramePr>
          <p:xfrm>
            <a:off x="4551544" y="1543897"/>
            <a:ext cx="7405230" cy="4895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Image result for office png">
              <a:extLst>
                <a:ext uri="{FF2B5EF4-FFF2-40B4-BE49-F238E27FC236}">
                  <a16:creationId xmlns="" xmlns:a16="http://schemas.microsoft.com/office/drawing/2014/main" id="{B398810E-A041-463B-91B9-2CC5227928E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195642" y="2822714"/>
              <a:ext cx="2117034" cy="21170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a:extLst>
              <a:ext uri="{FF2B5EF4-FFF2-40B4-BE49-F238E27FC236}">
                <a16:creationId xmlns="" xmlns:a16="http://schemas.microsoft.com/office/drawing/2014/main" id="{E8166801-D7E2-446B-B3B5-E6E9E20158EA}"/>
              </a:ext>
            </a:extLst>
          </p:cNvPr>
          <p:cNvSpPr>
            <a:spLocks noGrp="1"/>
          </p:cNvSpPr>
          <p:nvPr>
            <p:ph type="sldNum" sz="quarter" idx="12"/>
          </p:nvPr>
        </p:nvSpPr>
        <p:spPr/>
        <p:txBody>
          <a:bodyPr/>
          <a:lstStyle/>
          <a:p>
            <a:fld id="{D67A9D1F-1983-4A35-9EFF-2B4AE043177E}" type="slidenum">
              <a:rPr lang="en-US" smtClean="0">
                <a:solidFill>
                  <a:srgbClr val="5D4F4B"/>
                </a:solidFill>
              </a:rPr>
              <a:pPr/>
              <a:t>24</a:t>
            </a:fld>
            <a:endParaRPr lang="en-US">
              <a:solidFill>
                <a:srgbClr val="5D4F4B"/>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 xmlns:a16="http://schemas.microsoft.com/office/drawing/2014/main" id="{26834436-F329-4C0B-A2A4-73B00D7ABF0E}"/>
              </a:ext>
            </a:extLst>
          </p:cNvPr>
          <p:cNvSpPr>
            <a:spLocks noGrp="1"/>
          </p:cNvSpPr>
          <p:nvPr>
            <p:ph type="title"/>
          </p:nvPr>
        </p:nvSpPr>
        <p:spPr/>
        <p:txBody>
          <a:bodyPr/>
          <a:lstStyle/>
          <a:p>
            <a:pPr eaLnBrk="1" hangingPunct="1"/>
            <a:r>
              <a:rPr lang="en-US" altLang="en-US" sz="3600" b="0" dirty="0"/>
              <a:t>Your Role as a Leader &amp; Employee</a:t>
            </a:r>
          </a:p>
        </p:txBody>
      </p:sp>
      <p:sp>
        <p:nvSpPr>
          <p:cNvPr id="53252" name="Content Placeholder 2">
            <a:extLst>
              <a:ext uri="{FF2B5EF4-FFF2-40B4-BE49-F238E27FC236}">
                <a16:creationId xmlns="" xmlns:a16="http://schemas.microsoft.com/office/drawing/2014/main" id="{CDF827D2-ED86-4F47-898C-F06494B667A4}"/>
              </a:ext>
            </a:extLst>
          </p:cNvPr>
          <p:cNvSpPr>
            <a:spLocks noGrp="1"/>
          </p:cNvSpPr>
          <p:nvPr>
            <p:ph idx="4294967295"/>
          </p:nvPr>
        </p:nvSpPr>
        <p:spPr>
          <a:xfrm>
            <a:off x="4836934" y="1401901"/>
            <a:ext cx="2518132" cy="609600"/>
          </a:xfrm>
        </p:spPr>
        <p:txBody>
          <a:bodyPr/>
          <a:lstStyle/>
          <a:p>
            <a:pPr marL="0" indent="0" eaLnBrk="1" hangingPunct="1">
              <a:spcBef>
                <a:spcPct val="50000"/>
              </a:spcBef>
              <a:buNone/>
            </a:pPr>
            <a:r>
              <a:rPr lang="en-US" altLang="en-US" dirty="0">
                <a:solidFill>
                  <a:schemeClr val="accent3"/>
                </a:solidFill>
              </a:rPr>
              <a:t>Set the tone</a:t>
            </a:r>
          </a:p>
          <a:p>
            <a:pPr marL="0" indent="0" eaLnBrk="1" hangingPunct="1">
              <a:spcBef>
                <a:spcPct val="50000"/>
              </a:spcBef>
              <a:buNone/>
            </a:pPr>
            <a:endParaRPr lang="en-US" altLang="en-US" dirty="0">
              <a:solidFill>
                <a:schemeClr val="accent3"/>
              </a:solidFill>
            </a:endParaRPr>
          </a:p>
        </p:txBody>
      </p:sp>
      <p:sp>
        <p:nvSpPr>
          <p:cNvPr id="53253" name="Content Placeholder 1">
            <a:extLst>
              <a:ext uri="{FF2B5EF4-FFF2-40B4-BE49-F238E27FC236}">
                <a16:creationId xmlns="" xmlns:a16="http://schemas.microsoft.com/office/drawing/2014/main" id="{CF764ECC-8187-43E9-BDE9-6FD4759B6D1D}"/>
              </a:ext>
            </a:extLst>
          </p:cNvPr>
          <p:cNvSpPr>
            <a:spLocks noGrp="1" noChangeArrowheads="1"/>
          </p:cNvSpPr>
          <p:nvPr>
            <p:ph sz="half" idx="4294967295"/>
          </p:nvPr>
        </p:nvSpPr>
        <p:spPr>
          <a:xfrm>
            <a:off x="8199438" y="1143000"/>
            <a:ext cx="3992562" cy="1141413"/>
          </a:xfrm>
        </p:spPr>
        <p:txBody>
          <a:bodyPr/>
          <a:lstStyle/>
          <a:p>
            <a:pPr eaLnBrk="1" hangingPunct="1">
              <a:buFont typeface="Wingdings" panose="05000000000000000000" pitchFamily="2" charset="2"/>
              <a:buChar char="§"/>
            </a:pPr>
            <a:endParaRPr lang="en-US" altLang="en-US">
              <a:solidFill>
                <a:schemeClr val="tx1"/>
              </a:solidFill>
            </a:endParaRPr>
          </a:p>
          <a:p>
            <a:pPr eaLnBrk="1" hangingPunct="1"/>
            <a:endParaRPr lang="en-US" altLang="en-US">
              <a:solidFill>
                <a:schemeClr val="tx1"/>
              </a:solidFill>
            </a:endParaRPr>
          </a:p>
        </p:txBody>
      </p:sp>
      <p:sp>
        <p:nvSpPr>
          <p:cNvPr id="6" name="Content Placeholder 2">
            <a:extLst>
              <a:ext uri="{FF2B5EF4-FFF2-40B4-BE49-F238E27FC236}">
                <a16:creationId xmlns="" xmlns:a16="http://schemas.microsoft.com/office/drawing/2014/main" id="{2077413F-F429-4BAF-8CDA-64EDDD75F36B}"/>
              </a:ext>
            </a:extLst>
          </p:cNvPr>
          <p:cNvSpPr txBox="1">
            <a:spLocks/>
          </p:cNvSpPr>
          <p:nvPr/>
        </p:nvSpPr>
        <p:spPr bwMode="auto">
          <a:xfrm>
            <a:off x="421338" y="2663122"/>
            <a:ext cx="22098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rtl="0" eaLnBrk="0" fontAlgn="base" hangingPunct="0">
              <a:lnSpc>
                <a:spcPct val="95000"/>
              </a:lnSpc>
              <a:spcBef>
                <a:spcPct val="15000"/>
              </a:spcBef>
              <a:spcAft>
                <a:spcPct val="35000"/>
              </a:spcAft>
              <a:buClr>
                <a:srgbClr val="002C76"/>
              </a:buClr>
              <a:buFont typeface="Arial" pitchFamily="34" charset="0"/>
              <a:buChar char="•"/>
              <a:defRPr sz="2000">
                <a:solidFill>
                  <a:schemeClr val="folHlink"/>
                </a:solidFill>
                <a:latin typeface="+mn-lt"/>
                <a:ea typeface="+mn-ea"/>
                <a:cs typeface="+mn-cs"/>
              </a:defRPr>
            </a:lvl1pPr>
            <a:lvl2pPr marL="742950" indent="-285750" algn="l" rtl="0" eaLnBrk="0" fontAlgn="base" hangingPunct="0">
              <a:lnSpc>
                <a:spcPct val="95000"/>
              </a:lnSpc>
              <a:spcBef>
                <a:spcPct val="15000"/>
              </a:spcBef>
              <a:spcAft>
                <a:spcPct val="35000"/>
              </a:spcAft>
              <a:buClr>
                <a:srgbClr val="002C76"/>
              </a:buClr>
              <a:buFont typeface="Arial" pitchFamily="34" charset="0"/>
              <a:buChar char="–"/>
              <a:defRPr>
                <a:solidFill>
                  <a:schemeClr val="tx1"/>
                </a:solidFill>
                <a:latin typeface="+mn-lt"/>
              </a:defRPr>
            </a:lvl2pPr>
            <a:lvl3pPr marL="1143000" indent="-228600" algn="l" rtl="0" eaLnBrk="0" fontAlgn="base" hangingPunct="0">
              <a:lnSpc>
                <a:spcPct val="95000"/>
              </a:lnSpc>
              <a:spcBef>
                <a:spcPct val="15000"/>
              </a:spcBef>
              <a:spcAft>
                <a:spcPct val="35000"/>
              </a:spcAft>
              <a:buClr>
                <a:srgbClr val="002C76"/>
              </a:buClr>
              <a:buFont typeface="Courier New" pitchFamily="49" charset="0"/>
              <a:buChar char="o"/>
              <a:defRPr sz="1600">
                <a:solidFill>
                  <a:schemeClr val="tx1"/>
                </a:solidFill>
                <a:latin typeface="+mn-lt"/>
              </a:defRPr>
            </a:lvl3pPr>
            <a:lvl4pPr marL="1600200" indent="-228600" algn="l" rtl="0" eaLnBrk="0" fontAlgn="base" hangingPunct="0">
              <a:lnSpc>
                <a:spcPct val="95000"/>
              </a:lnSpc>
              <a:spcBef>
                <a:spcPct val="15000"/>
              </a:spcBef>
              <a:spcAft>
                <a:spcPct val="35000"/>
              </a:spcAft>
              <a:buClr>
                <a:srgbClr val="002C76"/>
              </a:buClr>
              <a:buChar char="–"/>
              <a:defRPr sz="1400">
                <a:solidFill>
                  <a:schemeClr val="tx1"/>
                </a:solidFill>
                <a:latin typeface="+mn-lt"/>
              </a:defRPr>
            </a:lvl4pPr>
            <a:lvl5pPr marL="2114550" indent="-285750" algn="l" rtl="0" eaLnBrk="0" fontAlgn="base" hangingPunct="0">
              <a:lnSpc>
                <a:spcPct val="95000"/>
              </a:lnSpc>
              <a:spcBef>
                <a:spcPct val="15000"/>
              </a:spcBef>
              <a:spcAft>
                <a:spcPct val="35000"/>
              </a:spcAft>
              <a:buClr>
                <a:srgbClr val="002C76"/>
              </a:buClr>
              <a:buFont typeface="Arial" pitchFamily="34" charset="0"/>
              <a:buChar char="•"/>
              <a:defRPr sz="1400">
                <a:solidFill>
                  <a:schemeClr val="tx1"/>
                </a:solidFill>
                <a:latin typeface="+mn-lt"/>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a:lstStyle>
          <a:p>
            <a:pPr marL="0" indent="0" eaLnBrk="1" hangingPunct="1">
              <a:spcBef>
                <a:spcPct val="50000"/>
              </a:spcBef>
              <a:buNone/>
              <a:defRPr/>
            </a:pPr>
            <a:r>
              <a:rPr lang="en-US" sz="2800" kern="0" dirty="0">
                <a:solidFill>
                  <a:schemeClr val="accent3"/>
                </a:solidFill>
                <a:latin typeface="Century Gothic" panose="020B0502020202020204" pitchFamily="34" charset="0"/>
              </a:rPr>
              <a:t>Be aware</a:t>
            </a:r>
          </a:p>
          <a:p>
            <a:pPr marL="0" indent="0" eaLnBrk="1" hangingPunct="1">
              <a:spcBef>
                <a:spcPct val="50000"/>
              </a:spcBef>
              <a:buNone/>
              <a:defRPr/>
            </a:pPr>
            <a:endParaRPr lang="en-US" sz="2800" kern="0" dirty="0">
              <a:solidFill>
                <a:srgbClr val="000000"/>
              </a:solidFill>
              <a:latin typeface="Century Gothic" panose="020B0502020202020204" pitchFamily="34" charset="0"/>
            </a:endParaRPr>
          </a:p>
        </p:txBody>
      </p:sp>
      <p:sp>
        <p:nvSpPr>
          <p:cNvPr id="7" name="Content Placeholder 2">
            <a:extLst>
              <a:ext uri="{FF2B5EF4-FFF2-40B4-BE49-F238E27FC236}">
                <a16:creationId xmlns="" xmlns:a16="http://schemas.microsoft.com/office/drawing/2014/main" id="{F47196C9-8FC9-4171-B664-7428678AB584}"/>
              </a:ext>
            </a:extLst>
          </p:cNvPr>
          <p:cNvSpPr txBox="1">
            <a:spLocks/>
          </p:cNvSpPr>
          <p:nvPr/>
        </p:nvSpPr>
        <p:spPr bwMode="auto">
          <a:xfrm>
            <a:off x="4870337" y="5640755"/>
            <a:ext cx="22098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rtl="0" eaLnBrk="0" fontAlgn="base" hangingPunct="0">
              <a:lnSpc>
                <a:spcPct val="95000"/>
              </a:lnSpc>
              <a:spcBef>
                <a:spcPct val="15000"/>
              </a:spcBef>
              <a:spcAft>
                <a:spcPct val="35000"/>
              </a:spcAft>
              <a:buClr>
                <a:srgbClr val="002C76"/>
              </a:buClr>
              <a:buFont typeface="Arial" pitchFamily="34" charset="0"/>
              <a:buChar char="•"/>
              <a:defRPr sz="2000">
                <a:solidFill>
                  <a:schemeClr val="folHlink"/>
                </a:solidFill>
                <a:latin typeface="+mn-lt"/>
                <a:ea typeface="+mn-ea"/>
                <a:cs typeface="+mn-cs"/>
              </a:defRPr>
            </a:lvl1pPr>
            <a:lvl2pPr marL="742950" indent="-285750" algn="l" rtl="0" eaLnBrk="0" fontAlgn="base" hangingPunct="0">
              <a:lnSpc>
                <a:spcPct val="95000"/>
              </a:lnSpc>
              <a:spcBef>
                <a:spcPct val="15000"/>
              </a:spcBef>
              <a:spcAft>
                <a:spcPct val="35000"/>
              </a:spcAft>
              <a:buClr>
                <a:srgbClr val="002C76"/>
              </a:buClr>
              <a:buFont typeface="Arial" pitchFamily="34" charset="0"/>
              <a:buChar char="–"/>
              <a:defRPr>
                <a:solidFill>
                  <a:schemeClr val="tx1"/>
                </a:solidFill>
                <a:latin typeface="+mn-lt"/>
              </a:defRPr>
            </a:lvl2pPr>
            <a:lvl3pPr marL="1143000" indent="-228600" algn="l" rtl="0" eaLnBrk="0" fontAlgn="base" hangingPunct="0">
              <a:lnSpc>
                <a:spcPct val="95000"/>
              </a:lnSpc>
              <a:spcBef>
                <a:spcPct val="15000"/>
              </a:spcBef>
              <a:spcAft>
                <a:spcPct val="35000"/>
              </a:spcAft>
              <a:buClr>
                <a:srgbClr val="002C76"/>
              </a:buClr>
              <a:buFont typeface="Courier New" pitchFamily="49" charset="0"/>
              <a:buChar char="o"/>
              <a:defRPr sz="1600">
                <a:solidFill>
                  <a:schemeClr val="tx1"/>
                </a:solidFill>
                <a:latin typeface="+mn-lt"/>
              </a:defRPr>
            </a:lvl3pPr>
            <a:lvl4pPr marL="1600200" indent="-228600" algn="l" rtl="0" eaLnBrk="0" fontAlgn="base" hangingPunct="0">
              <a:lnSpc>
                <a:spcPct val="95000"/>
              </a:lnSpc>
              <a:spcBef>
                <a:spcPct val="15000"/>
              </a:spcBef>
              <a:spcAft>
                <a:spcPct val="35000"/>
              </a:spcAft>
              <a:buClr>
                <a:srgbClr val="002C76"/>
              </a:buClr>
              <a:buChar char="–"/>
              <a:defRPr sz="1400">
                <a:solidFill>
                  <a:schemeClr val="tx1"/>
                </a:solidFill>
                <a:latin typeface="+mn-lt"/>
              </a:defRPr>
            </a:lvl4pPr>
            <a:lvl5pPr marL="2114550" indent="-285750" algn="l" rtl="0" eaLnBrk="0" fontAlgn="base" hangingPunct="0">
              <a:lnSpc>
                <a:spcPct val="95000"/>
              </a:lnSpc>
              <a:spcBef>
                <a:spcPct val="15000"/>
              </a:spcBef>
              <a:spcAft>
                <a:spcPct val="35000"/>
              </a:spcAft>
              <a:buClr>
                <a:srgbClr val="002C76"/>
              </a:buClr>
              <a:buFont typeface="Arial" pitchFamily="34" charset="0"/>
              <a:buChar char="•"/>
              <a:defRPr sz="1400">
                <a:solidFill>
                  <a:schemeClr val="tx1"/>
                </a:solidFill>
                <a:latin typeface="+mn-lt"/>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a:lstStyle>
          <a:p>
            <a:pPr marL="0" indent="0" eaLnBrk="1" hangingPunct="1">
              <a:spcBef>
                <a:spcPct val="50000"/>
              </a:spcBef>
              <a:buNone/>
              <a:defRPr/>
            </a:pPr>
            <a:r>
              <a:rPr lang="en-US" sz="2800" kern="0" dirty="0">
                <a:solidFill>
                  <a:schemeClr val="accent3"/>
                </a:solidFill>
                <a:latin typeface="Century Gothic" panose="020B0502020202020204" pitchFamily="34" charset="0"/>
              </a:rPr>
              <a:t>Value differences</a:t>
            </a:r>
          </a:p>
          <a:p>
            <a:pPr marL="0" indent="0" eaLnBrk="1" hangingPunct="1">
              <a:spcBef>
                <a:spcPct val="50000"/>
              </a:spcBef>
              <a:buNone/>
              <a:defRPr/>
            </a:pPr>
            <a:endParaRPr lang="en-US" sz="2800" kern="0" dirty="0">
              <a:solidFill>
                <a:schemeClr val="accent3"/>
              </a:solidFill>
              <a:latin typeface="Century Gothic" panose="020B0502020202020204" pitchFamily="34" charset="0"/>
            </a:endParaRPr>
          </a:p>
        </p:txBody>
      </p:sp>
      <p:sp>
        <p:nvSpPr>
          <p:cNvPr id="8" name="Content Placeholder 2">
            <a:extLst>
              <a:ext uri="{FF2B5EF4-FFF2-40B4-BE49-F238E27FC236}">
                <a16:creationId xmlns="" xmlns:a16="http://schemas.microsoft.com/office/drawing/2014/main" id="{D0CE1E55-9246-4B24-A762-03AB75082202}"/>
              </a:ext>
            </a:extLst>
          </p:cNvPr>
          <p:cNvSpPr txBox="1">
            <a:spLocks/>
          </p:cNvSpPr>
          <p:nvPr/>
        </p:nvSpPr>
        <p:spPr bwMode="auto">
          <a:xfrm>
            <a:off x="5326087" y="3210150"/>
            <a:ext cx="2171700" cy="154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lgn="l" rtl="0" eaLnBrk="0" fontAlgn="base" hangingPunct="0">
              <a:lnSpc>
                <a:spcPct val="95000"/>
              </a:lnSpc>
              <a:spcBef>
                <a:spcPct val="15000"/>
              </a:spcBef>
              <a:spcAft>
                <a:spcPct val="35000"/>
              </a:spcAft>
              <a:buClr>
                <a:srgbClr val="002C76"/>
              </a:buClr>
              <a:buFont typeface="Arial" pitchFamily="34" charset="0"/>
              <a:buChar char="•"/>
              <a:defRPr sz="2000">
                <a:solidFill>
                  <a:schemeClr val="folHlink"/>
                </a:solidFill>
                <a:latin typeface="+mn-lt"/>
                <a:ea typeface="+mn-ea"/>
                <a:cs typeface="+mn-cs"/>
              </a:defRPr>
            </a:lvl1pPr>
            <a:lvl2pPr marL="742950" indent="-285750" algn="l" rtl="0" eaLnBrk="0" fontAlgn="base" hangingPunct="0">
              <a:lnSpc>
                <a:spcPct val="95000"/>
              </a:lnSpc>
              <a:spcBef>
                <a:spcPct val="15000"/>
              </a:spcBef>
              <a:spcAft>
                <a:spcPct val="35000"/>
              </a:spcAft>
              <a:buClr>
                <a:srgbClr val="002C76"/>
              </a:buClr>
              <a:buFont typeface="Arial" pitchFamily="34" charset="0"/>
              <a:buChar char="–"/>
              <a:defRPr>
                <a:solidFill>
                  <a:schemeClr val="tx1"/>
                </a:solidFill>
                <a:latin typeface="+mn-lt"/>
              </a:defRPr>
            </a:lvl2pPr>
            <a:lvl3pPr marL="1143000" indent="-228600" algn="l" rtl="0" eaLnBrk="0" fontAlgn="base" hangingPunct="0">
              <a:lnSpc>
                <a:spcPct val="95000"/>
              </a:lnSpc>
              <a:spcBef>
                <a:spcPct val="15000"/>
              </a:spcBef>
              <a:spcAft>
                <a:spcPct val="35000"/>
              </a:spcAft>
              <a:buClr>
                <a:srgbClr val="002C76"/>
              </a:buClr>
              <a:buFont typeface="Courier New" pitchFamily="49" charset="0"/>
              <a:buChar char="o"/>
              <a:defRPr sz="1600">
                <a:solidFill>
                  <a:schemeClr val="tx1"/>
                </a:solidFill>
                <a:latin typeface="+mn-lt"/>
              </a:defRPr>
            </a:lvl3pPr>
            <a:lvl4pPr marL="1600200" indent="-228600" algn="l" rtl="0" eaLnBrk="0" fontAlgn="base" hangingPunct="0">
              <a:lnSpc>
                <a:spcPct val="95000"/>
              </a:lnSpc>
              <a:spcBef>
                <a:spcPct val="15000"/>
              </a:spcBef>
              <a:spcAft>
                <a:spcPct val="35000"/>
              </a:spcAft>
              <a:buClr>
                <a:srgbClr val="002C76"/>
              </a:buClr>
              <a:buChar char="–"/>
              <a:defRPr sz="1400">
                <a:solidFill>
                  <a:schemeClr val="tx1"/>
                </a:solidFill>
                <a:latin typeface="+mn-lt"/>
              </a:defRPr>
            </a:lvl4pPr>
            <a:lvl5pPr marL="2114550" indent="-285750" algn="l" rtl="0" eaLnBrk="0" fontAlgn="base" hangingPunct="0">
              <a:lnSpc>
                <a:spcPct val="95000"/>
              </a:lnSpc>
              <a:spcBef>
                <a:spcPct val="15000"/>
              </a:spcBef>
              <a:spcAft>
                <a:spcPct val="35000"/>
              </a:spcAft>
              <a:buClr>
                <a:srgbClr val="002C76"/>
              </a:buClr>
              <a:buFont typeface="Arial" pitchFamily="34" charset="0"/>
              <a:buChar char="•"/>
              <a:defRPr sz="1400">
                <a:solidFill>
                  <a:schemeClr val="tx1"/>
                </a:solidFill>
                <a:latin typeface="+mn-lt"/>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a:lstStyle>
          <a:p>
            <a:pPr marL="0" indent="0" algn="ctr" eaLnBrk="1" hangingPunct="1">
              <a:spcBef>
                <a:spcPct val="50000"/>
              </a:spcBef>
              <a:buNone/>
              <a:defRPr/>
            </a:pPr>
            <a:r>
              <a:rPr lang="en-US" sz="2400" kern="0" dirty="0">
                <a:solidFill>
                  <a:schemeClr val="accent3"/>
                </a:solidFill>
                <a:latin typeface="Century Gothic" panose="020B0502020202020204" pitchFamily="34" charset="0"/>
              </a:rPr>
              <a:t>Address conflict</a:t>
            </a:r>
          </a:p>
          <a:p>
            <a:pPr marL="0" indent="0" eaLnBrk="1" hangingPunct="1">
              <a:spcBef>
                <a:spcPct val="50000"/>
              </a:spcBef>
              <a:buNone/>
              <a:defRPr/>
            </a:pPr>
            <a:endParaRPr lang="en-US" sz="2800" kern="0" dirty="0">
              <a:solidFill>
                <a:srgbClr val="000000"/>
              </a:solidFill>
              <a:latin typeface="Century Gothic" panose="020B0502020202020204" pitchFamily="34" charset="0"/>
            </a:endParaRPr>
          </a:p>
        </p:txBody>
      </p:sp>
      <p:sp>
        <p:nvSpPr>
          <p:cNvPr id="9" name="Content Placeholder 2">
            <a:extLst>
              <a:ext uri="{FF2B5EF4-FFF2-40B4-BE49-F238E27FC236}">
                <a16:creationId xmlns="" xmlns:a16="http://schemas.microsoft.com/office/drawing/2014/main" id="{04703B5D-4383-4F3B-9C4C-EE775B423468}"/>
              </a:ext>
            </a:extLst>
          </p:cNvPr>
          <p:cNvSpPr txBox="1">
            <a:spLocks/>
          </p:cNvSpPr>
          <p:nvPr/>
        </p:nvSpPr>
        <p:spPr bwMode="auto">
          <a:xfrm>
            <a:off x="9620545" y="1475313"/>
            <a:ext cx="22098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rtl="0" eaLnBrk="0" fontAlgn="base" hangingPunct="0">
              <a:lnSpc>
                <a:spcPct val="95000"/>
              </a:lnSpc>
              <a:spcBef>
                <a:spcPct val="15000"/>
              </a:spcBef>
              <a:spcAft>
                <a:spcPct val="35000"/>
              </a:spcAft>
              <a:buClr>
                <a:srgbClr val="002C76"/>
              </a:buClr>
              <a:buFont typeface="Arial" pitchFamily="34" charset="0"/>
              <a:buChar char="•"/>
              <a:defRPr sz="2000">
                <a:solidFill>
                  <a:schemeClr val="folHlink"/>
                </a:solidFill>
                <a:latin typeface="+mn-lt"/>
                <a:ea typeface="+mn-ea"/>
                <a:cs typeface="+mn-cs"/>
              </a:defRPr>
            </a:lvl1pPr>
            <a:lvl2pPr marL="742950" indent="-285750" algn="l" rtl="0" eaLnBrk="0" fontAlgn="base" hangingPunct="0">
              <a:lnSpc>
                <a:spcPct val="95000"/>
              </a:lnSpc>
              <a:spcBef>
                <a:spcPct val="15000"/>
              </a:spcBef>
              <a:spcAft>
                <a:spcPct val="35000"/>
              </a:spcAft>
              <a:buClr>
                <a:srgbClr val="002C76"/>
              </a:buClr>
              <a:buFont typeface="Arial" pitchFamily="34" charset="0"/>
              <a:buChar char="–"/>
              <a:defRPr>
                <a:solidFill>
                  <a:schemeClr val="tx1"/>
                </a:solidFill>
                <a:latin typeface="+mn-lt"/>
              </a:defRPr>
            </a:lvl2pPr>
            <a:lvl3pPr marL="1143000" indent="-228600" algn="l" rtl="0" eaLnBrk="0" fontAlgn="base" hangingPunct="0">
              <a:lnSpc>
                <a:spcPct val="95000"/>
              </a:lnSpc>
              <a:spcBef>
                <a:spcPct val="15000"/>
              </a:spcBef>
              <a:spcAft>
                <a:spcPct val="35000"/>
              </a:spcAft>
              <a:buClr>
                <a:srgbClr val="002C76"/>
              </a:buClr>
              <a:buFont typeface="Courier New" pitchFamily="49" charset="0"/>
              <a:buChar char="o"/>
              <a:defRPr sz="1600">
                <a:solidFill>
                  <a:schemeClr val="tx1"/>
                </a:solidFill>
                <a:latin typeface="+mn-lt"/>
              </a:defRPr>
            </a:lvl3pPr>
            <a:lvl4pPr marL="1600200" indent="-228600" algn="l" rtl="0" eaLnBrk="0" fontAlgn="base" hangingPunct="0">
              <a:lnSpc>
                <a:spcPct val="95000"/>
              </a:lnSpc>
              <a:spcBef>
                <a:spcPct val="15000"/>
              </a:spcBef>
              <a:spcAft>
                <a:spcPct val="35000"/>
              </a:spcAft>
              <a:buClr>
                <a:srgbClr val="002C76"/>
              </a:buClr>
              <a:buChar char="–"/>
              <a:defRPr sz="1400">
                <a:solidFill>
                  <a:schemeClr val="tx1"/>
                </a:solidFill>
                <a:latin typeface="+mn-lt"/>
              </a:defRPr>
            </a:lvl4pPr>
            <a:lvl5pPr marL="2114550" indent="-285750" algn="l" rtl="0" eaLnBrk="0" fontAlgn="base" hangingPunct="0">
              <a:lnSpc>
                <a:spcPct val="95000"/>
              </a:lnSpc>
              <a:spcBef>
                <a:spcPct val="15000"/>
              </a:spcBef>
              <a:spcAft>
                <a:spcPct val="35000"/>
              </a:spcAft>
              <a:buClr>
                <a:srgbClr val="002C76"/>
              </a:buClr>
              <a:buFont typeface="Arial" pitchFamily="34" charset="0"/>
              <a:buChar char="•"/>
              <a:defRPr sz="1400">
                <a:solidFill>
                  <a:schemeClr val="tx1"/>
                </a:solidFill>
                <a:latin typeface="+mn-lt"/>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a:lstStyle>
          <a:p>
            <a:pPr marL="0" indent="0" eaLnBrk="1" hangingPunct="1">
              <a:spcBef>
                <a:spcPct val="50000"/>
              </a:spcBef>
              <a:buNone/>
              <a:defRPr/>
            </a:pPr>
            <a:r>
              <a:rPr lang="en-US" sz="2800" kern="0" dirty="0">
                <a:solidFill>
                  <a:schemeClr val="accent3"/>
                </a:solidFill>
                <a:latin typeface="Century Gothic" panose="020B0502020202020204" pitchFamily="34" charset="0"/>
              </a:rPr>
              <a:t>Investigate</a:t>
            </a:r>
          </a:p>
          <a:p>
            <a:pPr marL="0" indent="0" eaLnBrk="1" hangingPunct="1">
              <a:spcBef>
                <a:spcPct val="50000"/>
              </a:spcBef>
              <a:buNone/>
              <a:defRPr/>
            </a:pPr>
            <a:endParaRPr lang="en-US" sz="2800" kern="0" dirty="0">
              <a:solidFill>
                <a:schemeClr val="accent3"/>
              </a:solidFill>
              <a:latin typeface="Century Gothic" panose="020B0502020202020204" pitchFamily="34" charset="0"/>
            </a:endParaRPr>
          </a:p>
        </p:txBody>
      </p:sp>
      <p:sp>
        <p:nvSpPr>
          <p:cNvPr id="10" name="Content Placeholder 2">
            <a:extLst>
              <a:ext uri="{FF2B5EF4-FFF2-40B4-BE49-F238E27FC236}">
                <a16:creationId xmlns="" xmlns:a16="http://schemas.microsoft.com/office/drawing/2014/main" id="{E508B738-ED13-4541-B8C4-C3937F2A4186}"/>
              </a:ext>
            </a:extLst>
          </p:cNvPr>
          <p:cNvSpPr txBox="1">
            <a:spLocks/>
          </p:cNvSpPr>
          <p:nvPr/>
        </p:nvSpPr>
        <p:spPr bwMode="auto">
          <a:xfrm>
            <a:off x="446802" y="3622467"/>
            <a:ext cx="2209800" cy="168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rtl="0" eaLnBrk="0" fontAlgn="base" hangingPunct="0">
              <a:lnSpc>
                <a:spcPct val="95000"/>
              </a:lnSpc>
              <a:spcBef>
                <a:spcPct val="15000"/>
              </a:spcBef>
              <a:spcAft>
                <a:spcPct val="35000"/>
              </a:spcAft>
              <a:buClr>
                <a:srgbClr val="002C76"/>
              </a:buClr>
              <a:buFont typeface="Arial" pitchFamily="34" charset="0"/>
              <a:buChar char="•"/>
              <a:defRPr sz="2000">
                <a:solidFill>
                  <a:schemeClr val="folHlink"/>
                </a:solidFill>
                <a:latin typeface="+mn-lt"/>
                <a:ea typeface="+mn-ea"/>
                <a:cs typeface="+mn-cs"/>
              </a:defRPr>
            </a:lvl1pPr>
            <a:lvl2pPr marL="742950" indent="-285750" algn="l" rtl="0" eaLnBrk="0" fontAlgn="base" hangingPunct="0">
              <a:lnSpc>
                <a:spcPct val="95000"/>
              </a:lnSpc>
              <a:spcBef>
                <a:spcPct val="15000"/>
              </a:spcBef>
              <a:spcAft>
                <a:spcPct val="35000"/>
              </a:spcAft>
              <a:buClr>
                <a:srgbClr val="002C76"/>
              </a:buClr>
              <a:buFont typeface="Arial" pitchFamily="34" charset="0"/>
              <a:buChar char="–"/>
              <a:defRPr>
                <a:solidFill>
                  <a:schemeClr val="tx1"/>
                </a:solidFill>
                <a:latin typeface="+mn-lt"/>
              </a:defRPr>
            </a:lvl2pPr>
            <a:lvl3pPr marL="1143000" indent="-228600" algn="l" rtl="0" eaLnBrk="0" fontAlgn="base" hangingPunct="0">
              <a:lnSpc>
                <a:spcPct val="95000"/>
              </a:lnSpc>
              <a:spcBef>
                <a:spcPct val="15000"/>
              </a:spcBef>
              <a:spcAft>
                <a:spcPct val="35000"/>
              </a:spcAft>
              <a:buClr>
                <a:srgbClr val="002C76"/>
              </a:buClr>
              <a:buFont typeface="Courier New" pitchFamily="49" charset="0"/>
              <a:buChar char="o"/>
              <a:defRPr sz="1600">
                <a:solidFill>
                  <a:schemeClr val="tx1"/>
                </a:solidFill>
                <a:latin typeface="+mn-lt"/>
              </a:defRPr>
            </a:lvl3pPr>
            <a:lvl4pPr marL="1600200" indent="-228600" algn="l" rtl="0" eaLnBrk="0" fontAlgn="base" hangingPunct="0">
              <a:lnSpc>
                <a:spcPct val="95000"/>
              </a:lnSpc>
              <a:spcBef>
                <a:spcPct val="15000"/>
              </a:spcBef>
              <a:spcAft>
                <a:spcPct val="35000"/>
              </a:spcAft>
              <a:buClr>
                <a:srgbClr val="002C76"/>
              </a:buClr>
              <a:buChar char="–"/>
              <a:defRPr sz="1400">
                <a:solidFill>
                  <a:schemeClr val="tx1"/>
                </a:solidFill>
                <a:latin typeface="+mn-lt"/>
              </a:defRPr>
            </a:lvl4pPr>
            <a:lvl5pPr marL="2114550" indent="-285750" algn="l" rtl="0" eaLnBrk="0" fontAlgn="base" hangingPunct="0">
              <a:lnSpc>
                <a:spcPct val="95000"/>
              </a:lnSpc>
              <a:spcBef>
                <a:spcPct val="15000"/>
              </a:spcBef>
              <a:spcAft>
                <a:spcPct val="35000"/>
              </a:spcAft>
              <a:buClr>
                <a:srgbClr val="002C76"/>
              </a:buClr>
              <a:buFont typeface="Arial" pitchFamily="34" charset="0"/>
              <a:buChar char="•"/>
              <a:defRPr sz="1400">
                <a:solidFill>
                  <a:schemeClr val="tx1"/>
                </a:solidFill>
                <a:latin typeface="+mn-lt"/>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a:lstStyle>
          <a:p>
            <a:pPr marL="0" indent="0" eaLnBrk="1" hangingPunct="1">
              <a:spcBef>
                <a:spcPct val="50000"/>
              </a:spcBef>
              <a:buNone/>
              <a:defRPr/>
            </a:pPr>
            <a:r>
              <a:rPr lang="en-US" sz="2800" kern="0" dirty="0">
                <a:solidFill>
                  <a:schemeClr val="accent3"/>
                </a:solidFill>
                <a:latin typeface="Century Gothic" panose="020B0502020202020204" pitchFamily="34" charset="0"/>
              </a:rPr>
              <a:t>Draw boundaries</a:t>
            </a:r>
          </a:p>
          <a:p>
            <a:pPr marL="0" indent="0" eaLnBrk="1" hangingPunct="1">
              <a:spcBef>
                <a:spcPct val="50000"/>
              </a:spcBef>
              <a:buNone/>
              <a:defRPr/>
            </a:pPr>
            <a:endParaRPr lang="en-US" sz="2800" kern="0" dirty="0">
              <a:solidFill>
                <a:schemeClr val="accent3"/>
              </a:solidFill>
              <a:latin typeface="Century Gothic" panose="020B0502020202020204" pitchFamily="34" charset="0"/>
            </a:endParaRPr>
          </a:p>
        </p:txBody>
      </p:sp>
      <p:sp>
        <p:nvSpPr>
          <p:cNvPr id="11" name="Content Placeholder 2">
            <a:extLst>
              <a:ext uri="{FF2B5EF4-FFF2-40B4-BE49-F238E27FC236}">
                <a16:creationId xmlns="" xmlns:a16="http://schemas.microsoft.com/office/drawing/2014/main" id="{50FCA4A3-B1F3-43B1-8661-B8FB71E60D68}"/>
              </a:ext>
            </a:extLst>
          </p:cNvPr>
          <p:cNvSpPr txBox="1">
            <a:spLocks/>
          </p:cNvSpPr>
          <p:nvPr/>
        </p:nvSpPr>
        <p:spPr bwMode="auto">
          <a:xfrm>
            <a:off x="421338" y="5128053"/>
            <a:ext cx="22098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rtl="0" eaLnBrk="0" fontAlgn="base" hangingPunct="0">
              <a:lnSpc>
                <a:spcPct val="95000"/>
              </a:lnSpc>
              <a:spcBef>
                <a:spcPct val="15000"/>
              </a:spcBef>
              <a:spcAft>
                <a:spcPct val="35000"/>
              </a:spcAft>
              <a:buClr>
                <a:srgbClr val="002C76"/>
              </a:buClr>
              <a:buFont typeface="Arial" pitchFamily="34" charset="0"/>
              <a:buChar char="•"/>
              <a:defRPr sz="2000">
                <a:solidFill>
                  <a:schemeClr val="folHlink"/>
                </a:solidFill>
                <a:latin typeface="+mn-lt"/>
                <a:ea typeface="+mn-ea"/>
                <a:cs typeface="+mn-cs"/>
              </a:defRPr>
            </a:lvl1pPr>
            <a:lvl2pPr marL="742950" indent="-285750" algn="l" rtl="0" eaLnBrk="0" fontAlgn="base" hangingPunct="0">
              <a:lnSpc>
                <a:spcPct val="95000"/>
              </a:lnSpc>
              <a:spcBef>
                <a:spcPct val="15000"/>
              </a:spcBef>
              <a:spcAft>
                <a:spcPct val="35000"/>
              </a:spcAft>
              <a:buClr>
                <a:srgbClr val="002C76"/>
              </a:buClr>
              <a:buFont typeface="Arial" pitchFamily="34" charset="0"/>
              <a:buChar char="–"/>
              <a:defRPr>
                <a:solidFill>
                  <a:schemeClr val="tx1"/>
                </a:solidFill>
                <a:latin typeface="+mn-lt"/>
              </a:defRPr>
            </a:lvl2pPr>
            <a:lvl3pPr marL="1143000" indent="-228600" algn="l" rtl="0" eaLnBrk="0" fontAlgn="base" hangingPunct="0">
              <a:lnSpc>
                <a:spcPct val="95000"/>
              </a:lnSpc>
              <a:spcBef>
                <a:spcPct val="15000"/>
              </a:spcBef>
              <a:spcAft>
                <a:spcPct val="35000"/>
              </a:spcAft>
              <a:buClr>
                <a:srgbClr val="002C76"/>
              </a:buClr>
              <a:buFont typeface="Courier New" pitchFamily="49" charset="0"/>
              <a:buChar char="o"/>
              <a:defRPr sz="1600">
                <a:solidFill>
                  <a:schemeClr val="tx1"/>
                </a:solidFill>
                <a:latin typeface="+mn-lt"/>
              </a:defRPr>
            </a:lvl3pPr>
            <a:lvl4pPr marL="1600200" indent="-228600" algn="l" rtl="0" eaLnBrk="0" fontAlgn="base" hangingPunct="0">
              <a:lnSpc>
                <a:spcPct val="95000"/>
              </a:lnSpc>
              <a:spcBef>
                <a:spcPct val="15000"/>
              </a:spcBef>
              <a:spcAft>
                <a:spcPct val="35000"/>
              </a:spcAft>
              <a:buClr>
                <a:srgbClr val="002C76"/>
              </a:buClr>
              <a:buChar char="–"/>
              <a:defRPr sz="1400">
                <a:solidFill>
                  <a:schemeClr val="tx1"/>
                </a:solidFill>
                <a:latin typeface="+mn-lt"/>
              </a:defRPr>
            </a:lvl4pPr>
            <a:lvl5pPr marL="2114550" indent="-285750" algn="l" rtl="0" eaLnBrk="0" fontAlgn="base" hangingPunct="0">
              <a:lnSpc>
                <a:spcPct val="95000"/>
              </a:lnSpc>
              <a:spcBef>
                <a:spcPct val="15000"/>
              </a:spcBef>
              <a:spcAft>
                <a:spcPct val="35000"/>
              </a:spcAft>
              <a:buClr>
                <a:srgbClr val="002C76"/>
              </a:buClr>
              <a:buFont typeface="Arial" pitchFamily="34" charset="0"/>
              <a:buChar char="•"/>
              <a:defRPr sz="1400">
                <a:solidFill>
                  <a:schemeClr val="tx1"/>
                </a:solidFill>
                <a:latin typeface="+mn-lt"/>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a:lstStyle>
          <a:p>
            <a:pPr marL="0" indent="0" eaLnBrk="1" hangingPunct="1">
              <a:spcBef>
                <a:spcPct val="50000"/>
              </a:spcBef>
              <a:buNone/>
              <a:defRPr/>
            </a:pPr>
            <a:r>
              <a:rPr lang="en-US" sz="2800" kern="0" dirty="0">
                <a:solidFill>
                  <a:schemeClr val="accent3"/>
                </a:solidFill>
                <a:latin typeface="Century Gothic" panose="020B0502020202020204" pitchFamily="34" charset="0"/>
              </a:rPr>
              <a:t>Document</a:t>
            </a:r>
          </a:p>
          <a:p>
            <a:pPr marL="0" indent="0" eaLnBrk="1" hangingPunct="1">
              <a:spcBef>
                <a:spcPct val="50000"/>
              </a:spcBef>
              <a:buNone/>
              <a:defRPr/>
            </a:pPr>
            <a:endParaRPr lang="en-US" sz="2800" kern="0" dirty="0">
              <a:solidFill>
                <a:schemeClr val="accent3"/>
              </a:solidFill>
              <a:latin typeface="Century Gothic" panose="020B0502020202020204" pitchFamily="34" charset="0"/>
            </a:endParaRPr>
          </a:p>
        </p:txBody>
      </p:sp>
      <p:sp>
        <p:nvSpPr>
          <p:cNvPr id="12" name="Content Placeholder 2">
            <a:extLst>
              <a:ext uri="{FF2B5EF4-FFF2-40B4-BE49-F238E27FC236}">
                <a16:creationId xmlns="" xmlns:a16="http://schemas.microsoft.com/office/drawing/2014/main" id="{7318030D-38A7-42E6-A126-5D4DC8B14681}"/>
              </a:ext>
            </a:extLst>
          </p:cNvPr>
          <p:cNvSpPr txBox="1">
            <a:spLocks/>
          </p:cNvSpPr>
          <p:nvPr/>
        </p:nvSpPr>
        <p:spPr bwMode="auto">
          <a:xfrm>
            <a:off x="9387125" y="2885554"/>
            <a:ext cx="244322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lgn="l" rtl="0" eaLnBrk="0" fontAlgn="base" hangingPunct="0">
              <a:lnSpc>
                <a:spcPct val="95000"/>
              </a:lnSpc>
              <a:spcBef>
                <a:spcPct val="15000"/>
              </a:spcBef>
              <a:spcAft>
                <a:spcPct val="35000"/>
              </a:spcAft>
              <a:buClr>
                <a:srgbClr val="002C76"/>
              </a:buClr>
              <a:buFont typeface="Arial" pitchFamily="34" charset="0"/>
              <a:buChar char="•"/>
              <a:defRPr sz="2000">
                <a:solidFill>
                  <a:schemeClr val="folHlink"/>
                </a:solidFill>
                <a:latin typeface="+mn-lt"/>
                <a:ea typeface="+mn-ea"/>
                <a:cs typeface="+mn-cs"/>
              </a:defRPr>
            </a:lvl1pPr>
            <a:lvl2pPr marL="742950" indent="-285750" algn="l" rtl="0" eaLnBrk="0" fontAlgn="base" hangingPunct="0">
              <a:lnSpc>
                <a:spcPct val="95000"/>
              </a:lnSpc>
              <a:spcBef>
                <a:spcPct val="15000"/>
              </a:spcBef>
              <a:spcAft>
                <a:spcPct val="35000"/>
              </a:spcAft>
              <a:buClr>
                <a:srgbClr val="002C76"/>
              </a:buClr>
              <a:buFont typeface="Arial" pitchFamily="34" charset="0"/>
              <a:buChar char="–"/>
              <a:defRPr>
                <a:solidFill>
                  <a:schemeClr val="tx1"/>
                </a:solidFill>
                <a:latin typeface="+mn-lt"/>
              </a:defRPr>
            </a:lvl2pPr>
            <a:lvl3pPr marL="1143000" indent="-228600" algn="l" rtl="0" eaLnBrk="0" fontAlgn="base" hangingPunct="0">
              <a:lnSpc>
                <a:spcPct val="95000"/>
              </a:lnSpc>
              <a:spcBef>
                <a:spcPct val="15000"/>
              </a:spcBef>
              <a:spcAft>
                <a:spcPct val="35000"/>
              </a:spcAft>
              <a:buClr>
                <a:srgbClr val="002C76"/>
              </a:buClr>
              <a:buFont typeface="Courier New" pitchFamily="49" charset="0"/>
              <a:buChar char="o"/>
              <a:defRPr sz="1600">
                <a:solidFill>
                  <a:schemeClr val="tx1"/>
                </a:solidFill>
                <a:latin typeface="+mn-lt"/>
              </a:defRPr>
            </a:lvl3pPr>
            <a:lvl4pPr marL="1600200" indent="-228600" algn="l" rtl="0" eaLnBrk="0" fontAlgn="base" hangingPunct="0">
              <a:lnSpc>
                <a:spcPct val="95000"/>
              </a:lnSpc>
              <a:spcBef>
                <a:spcPct val="15000"/>
              </a:spcBef>
              <a:spcAft>
                <a:spcPct val="35000"/>
              </a:spcAft>
              <a:buClr>
                <a:srgbClr val="002C76"/>
              </a:buClr>
              <a:buChar char="–"/>
              <a:defRPr sz="1400">
                <a:solidFill>
                  <a:schemeClr val="tx1"/>
                </a:solidFill>
                <a:latin typeface="+mn-lt"/>
              </a:defRPr>
            </a:lvl4pPr>
            <a:lvl5pPr marL="2114550" indent="-285750" algn="l" rtl="0" eaLnBrk="0" fontAlgn="base" hangingPunct="0">
              <a:lnSpc>
                <a:spcPct val="95000"/>
              </a:lnSpc>
              <a:spcBef>
                <a:spcPct val="15000"/>
              </a:spcBef>
              <a:spcAft>
                <a:spcPct val="35000"/>
              </a:spcAft>
              <a:buClr>
                <a:srgbClr val="002C76"/>
              </a:buClr>
              <a:buFont typeface="Arial" pitchFamily="34" charset="0"/>
              <a:buChar char="•"/>
              <a:defRPr sz="1400">
                <a:solidFill>
                  <a:schemeClr val="tx1"/>
                </a:solidFill>
                <a:latin typeface="+mn-lt"/>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a:lstStyle>
          <a:p>
            <a:pPr marL="0" indent="0" eaLnBrk="1" hangingPunct="1">
              <a:spcBef>
                <a:spcPct val="50000"/>
              </a:spcBef>
              <a:buNone/>
              <a:defRPr/>
            </a:pPr>
            <a:r>
              <a:rPr lang="en-US" sz="2800" kern="0" dirty="0">
                <a:solidFill>
                  <a:schemeClr val="accent3"/>
                </a:solidFill>
                <a:latin typeface="Century Gothic" panose="020B0502020202020204" pitchFamily="34" charset="0"/>
              </a:rPr>
              <a:t>Don’t ignore</a:t>
            </a:r>
          </a:p>
          <a:p>
            <a:pPr marL="0" indent="0" eaLnBrk="1" hangingPunct="1">
              <a:spcBef>
                <a:spcPct val="50000"/>
              </a:spcBef>
              <a:buNone/>
              <a:defRPr/>
            </a:pPr>
            <a:endParaRPr lang="en-US" sz="2800" kern="0" dirty="0">
              <a:solidFill>
                <a:schemeClr val="accent3"/>
              </a:solidFill>
              <a:latin typeface="Century Gothic" panose="020B0502020202020204" pitchFamily="34" charset="0"/>
            </a:endParaRPr>
          </a:p>
        </p:txBody>
      </p:sp>
      <p:sp>
        <p:nvSpPr>
          <p:cNvPr id="15" name="Content Placeholder 2">
            <a:extLst>
              <a:ext uri="{FF2B5EF4-FFF2-40B4-BE49-F238E27FC236}">
                <a16:creationId xmlns="" xmlns:a16="http://schemas.microsoft.com/office/drawing/2014/main" id="{5FDBB3E9-9997-46EF-9C4E-26BFE571B4F4}"/>
              </a:ext>
            </a:extLst>
          </p:cNvPr>
          <p:cNvSpPr txBox="1">
            <a:spLocks/>
          </p:cNvSpPr>
          <p:nvPr/>
        </p:nvSpPr>
        <p:spPr bwMode="auto">
          <a:xfrm>
            <a:off x="8773398" y="5092041"/>
            <a:ext cx="29718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rtl="0" eaLnBrk="0" fontAlgn="base" hangingPunct="0">
              <a:lnSpc>
                <a:spcPct val="95000"/>
              </a:lnSpc>
              <a:spcBef>
                <a:spcPct val="15000"/>
              </a:spcBef>
              <a:spcAft>
                <a:spcPct val="35000"/>
              </a:spcAft>
              <a:buClr>
                <a:srgbClr val="002C76"/>
              </a:buClr>
              <a:buFont typeface="Arial" pitchFamily="34" charset="0"/>
              <a:buChar char="•"/>
              <a:defRPr sz="2000">
                <a:solidFill>
                  <a:schemeClr val="folHlink"/>
                </a:solidFill>
                <a:latin typeface="+mn-lt"/>
                <a:ea typeface="+mn-ea"/>
                <a:cs typeface="+mn-cs"/>
              </a:defRPr>
            </a:lvl1pPr>
            <a:lvl2pPr marL="742950" indent="-285750" algn="l" rtl="0" eaLnBrk="0" fontAlgn="base" hangingPunct="0">
              <a:lnSpc>
                <a:spcPct val="95000"/>
              </a:lnSpc>
              <a:spcBef>
                <a:spcPct val="15000"/>
              </a:spcBef>
              <a:spcAft>
                <a:spcPct val="35000"/>
              </a:spcAft>
              <a:buClr>
                <a:srgbClr val="002C76"/>
              </a:buClr>
              <a:buFont typeface="Arial" pitchFamily="34" charset="0"/>
              <a:buChar char="–"/>
              <a:defRPr>
                <a:solidFill>
                  <a:schemeClr val="tx1"/>
                </a:solidFill>
                <a:latin typeface="+mn-lt"/>
              </a:defRPr>
            </a:lvl2pPr>
            <a:lvl3pPr marL="1143000" indent="-228600" algn="l" rtl="0" eaLnBrk="0" fontAlgn="base" hangingPunct="0">
              <a:lnSpc>
                <a:spcPct val="95000"/>
              </a:lnSpc>
              <a:spcBef>
                <a:spcPct val="15000"/>
              </a:spcBef>
              <a:spcAft>
                <a:spcPct val="35000"/>
              </a:spcAft>
              <a:buClr>
                <a:srgbClr val="002C76"/>
              </a:buClr>
              <a:buFont typeface="Courier New" pitchFamily="49" charset="0"/>
              <a:buChar char="o"/>
              <a:defRPr sz="1600">
                <a:solidFill>
                  <a:schemeClr val="tx1"/>
                </a:solidFill>
                <a:latin typeface="+mn-lt"/>
              </a:defRPr>
            </a:lvl3pPr>
            <a:lvl4pPr marL="1600200" indent="-228600" algn="l" rtl="0" eaLnBrk="0" fontAlgn="base" hangingPunct="0">
              <a:lnSpc>
                <a:spcPct val="95000"/>
              </a:lnSpc>
              <a:spcBef>
                <a:spcPct val="15000"/>
              </a:spcBef>
              <a:spcAft>
                <a:spcPct val="35000"/>
              </a:spcAft>
              <a:buClr>
                <a:srgbClr val="002C76"/>
              </a:buClr>
              <a:buChar char="–"/>
              <a:defRPr sz="1400">
                <a:solidFill>
                  <a:schemeClr val="tx1"/>
                </a:solidFill>
                <a:latin typeface="+mn-lt"/>
              </a:defRPr>
            </a:lvl4pPr>
            <a:lvl5pPr marL="2114550" indent="-285750" algn="l" rtl="0" eaLnBrk="0" fontAlgn="base" hangingPunct="0">
              <a:lnSpc>
                <a:spcPct val="95000"/>
              </a:lnSpc>
              <a:spcBef>
                <a:spcPct val="15000"/>
              </a:spcBef>
              <a:spcAft>
                <a:spcPct val="35000"/>
              </a:spcAft>
              <a:buClr>
                <a:srgbClr val="002C76"/>
              </a:buClr>
              <a:buFont typeface="Arial" pitchFamily="34" charset="0"/>
              <a:buChar char="•"/>
              <a:defRPr sz="1400">
                <a:solidFill>
                  <a:schemeClr val="tx1"/>
                </a:solidFill>
                <a:latin typeface="+mn-lt"/>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a:lstStyle>
          <a:p>
            <a:pPr marL="0" indent="0" algn="ctr" eaLnBrk="1" hangingPunct="1">
              <a:spcBef>
                <a:spcPct val="50000"/>
              </a:spcBef>
              <a:buNone/>
              <a:defRPr/>
            </a:pPr>
            <a:r>
              <a:rPr lang="en-US" sz="2800" kern="0" dirty="0">
                <a:solidFill>
                  <a:schemeClr val="accent3"/>
                </a:solidFill>
                <a:latin typeface="Century Gothic" panose="020B0502020202020204" pitchFamily="34" charset="0"/>
              </a:rPr>
              <a:t>Communicate consistently </a:t>
            </a:r>
          </a:p>
          <a:p>
            <a:pPr marL="0" indent="0" eaLnBrk="1" hangingPunct="1">
              <a:spcBef>
                <a:spcPct val="50000"/>
              </a:spcBef>
              <a:buNone/>
              <a:defRPr/>
            </a:pPr>
            <a:endParaRPr lang="en-US" sz="2800" kern="0" dirty="0">
              <a:solidFill>
                <a:schemeClr val="accent3"/>
              </a:solidFill>
              <a:latin typeface="Century Gothic" panose="020B0502020202020204" pitchFamily="34" charset="0"/>
            </a:endParaRPr>
          </a:p>
        </p:txBody>
      </p:sp>
      <p:sp>
        <p:nvSpPr>
          <p:cNvPr id="14" name="Content Placeholder 2">
            <a:extLst>
              <a:ext uri="{FF2B5EF4-FFF2-40B4-BE49-F238E27FC236}">
                <a16:creationId xmlns="" xmlns:a16="http://schemas.microsoft.com/office/drawing/2014/main" id="{5817F7D9-67F4-4FFF-9C78-8876ECEA4631}"/>
              </a:ext>
            </a:extLst>
          </p:cNvPr>
          <p:cNvSpPr txBox="1">
            <a:spLocks/>
          </p:cNvSpPr>
          <p:nvPr/>
        </p:nvSpPr>
        <p:spPr bwMode="auto">
          <a:xfrm>
            <a:off x="421338" y="1524225"/>
            <a:ext cx="22098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rtl="0" eaLnBrk="0" fontAlgn="base" hangingPunct="0">
              <a:lnSpc>
                <a:spcPct val="95000"/>
              </a:lnSpc>
              <a:spcBef>
                <a:spcPct val="15000"/>
              </a:spcBef>
              <a:spcAft>
                <a:spcPct val="35000"/>
              </a:spcAft>
              <a:buClr>
                <a:srgbClr val="002C76"/>
              </a:buClr>
              <a:buFont typeface="Arial" pitchFamily="34" charset="0"/>
              <a:buChar char="•"/>
              <a:defRPr sz="2000">
                <a:solidFill>
                  <a:schemeClr val="folHlink"/>
                </a:solidFill>
                <a:latin typeface="+mn-lt"/>
                <a:ea typeface="+mn-ea"/>
                <a:cs typeface="+mn-cs"/>
              </a:defRPr>
            </a:lvl1pPr>
            <a:lvl2pPr marL="742950" indent="-285750" algn="l" rtl="0" eaLnBrk="0" fontAlgn="base" hangingPunct="0">
              <a:lnSpc>
                <a:spcPct val="95000"/>
              </a:lnSpc>
              <a:spcBef>
                <a:spcPct val="15000"/>
              </a:spcBef>
              <a:spcAft>
                <a:spcPct val="35000"/>
              </a:spcAft>
              <a:buClr>
                <a:srgbClr val="002C76"/>
              </a:buClr>
              <a:buFont typeface="Arial" pitchFamily="34" charset="0"/>
              <a:buChar char="–"/>
              <a:defRPr>
                <a:solidFill>
                  <a:schemeClr val="tx1"/>
                </a:solidFill>
                <a:latin typeface="+mn-lt"/>
              </a:defRPr>
            </a:lvl2pPr>
            <a:lvl3pPr marL="1143000" indent="-228600" algn="l" rtl="0" eaLnBrk="0" fontAlgn="base" hangingPunct="0">
              <a:lnSpc>
                <a:spcPct val="95000"/>
              </a:lnSpc>
              <a:spcBef>
                <a:spcPct val="15000"/>
              </a:spcBef>
              <a:spcAft>
                <a:spcPct val="35000"/>
              </a:spcAft>
              <a:buClr>
                <a:srgbClr val="002C76"/>
              </a:buClr>
              <a:buFont typeface="Courier New" pitchFamily="49" charset="0"/>
              <a:buChar char="o"/>
              <a:defRPr sz="1600">
                <a:solidFill>
                  <a:schemeClr val="tx1"/>
                </a:solidFill>
                <a:latin typeface="+mn-lt"/>
              </a:defRPr>
            </a:lvl3pPr>
            <a:lvl4pPr marL="1600200" indent="-228600" algn="l" rtl="0" eaLnBrk="0" fontAlgn="base" hangingPunct="0">
              <a:lnSpc>
                <a:spcPct val="95000"/>
              </a:lnSpc>
              <a:spcBef>
                <a:spcPct val="15000"/>
              </a:spcBef>
              <a:spcAft>
                <a:spcPct val="35000"/>
              </a:spcAft>
              <a:buClr>
                <a:srgbClr val="002C76"/>
              </a:buClr>
              <a:buChar char="–"/>
              <a:defRPr sz="1400">
                <a:solidFill>
                  <a:schemeClr val="tx1"/>
                </a:solidFill>
                <a:latin typeface="+mn-lt"/>
              </a:defRPr>
            </a:lvl4pPr>
            <a:lvl5pPr marL="2114550" indent="-285750" algn="l" rtl="0" eaLnBrk="0" fontAlgn="base" hangingPunct="0">
              <a:lnSpc>
                <a:spcPct val="95000"/>
              </a:lnSpc>
              <a:spcBef>
                <a:spcPct val="15000"/>
              </a:spcBef>
              <a:spcAft>
                <a:spcPct val="35000"/>
              </a:spcAft>
              <a:buClr>
                <a:srgbClr val="002C76"/>
              </a:buClr>
              <a:buFont typeface="Arial" pitchFamily="34" charset="0"/>
              <a:buChar char="•"/>
              <a:defRPr sz="1400">
                <a:solidFill>
                  <a:schemeClr val="tx1"/>
                </a:solidFill>
                <a:latin typeface="+mn-lt"/>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a:lstStyle>
          <a:p>
            <a:pPr marL="0" indent="0" eaLnBrk="1" hangingPunct="1">
              <a:spcBef>
                <a:spcPct val="50000"/>
              </a:spcBef>
              <a:buNone/>
              <a:defRPr/>
            </a:pPr>
            <a:r>
              <a:rPr lang="en-US" sz="2800" kern="0" dirty="0">
                <a:solidFill>
                  <a:schemeClr val="accent3"/>
                </a:solidFill>
                <a:latin typeface="Century Gothic" panose="020B0502020202020204" pitchFamily="34" charset="0"/>
              </a:rPr>
              <a:t>Don’t assume</a:t>
            </a:r>
          </a:p>
          <a:p>
            <a:pPr marL="0" indent="0" eaLnBrk="1" hangingPunct="1">
              <a:spcBef>
                <a:spcPct val="50000"/>
              </a:spcBef>
              <a:buNone/>
              <a:defRPr/>
            </a:pPr>
            <a:endParaRPr lang="en-US" sz="2800" kern="0" dirty="0">
              <a:solidFill>
                <a:schemeClr val="accent3"/>
              </a:solidFill>
              <a:latin typeface="Century Gothic" panose="020B0502020202020204" pitchFamily="34" charset="0"/>
            </a:endParaRPr>
          </a:p>
        </p:txBody>
      </p:sp>
      <p:sp>
        <p:nvSpPr>
          <p:cNvPr id="16" name="Content Placeholder 2">
            <a:extLst>
              <a:ext uri="{FF2B5EF4-FFF2-40B4-BE49-F238E27FC236}">
                <a16:creationId xmlns="" xmlns:a16="http://schemas.microsoft.com/office/drawing/2014/main" id="{8EB86724-F4AA-49B5-8DDE-248A160073DE}"/>
              </a:ext>
            </a:extLst>
          </p:cNvPr>
          <p:cNvSpPr txBox="1">
            <a:spLocks/>
          </p:cNvSpPr>
          <p:nvPr/>
        </p:nvSpPr>
        <p:spPr bwMode="auto">
          <a:xfrm>
            <a:off x="9763420" y="4120091"/>
            <a:ext cx="20669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rtl="0" eaLnBrk="0" fontAlgn="base" hangingPunct="0">
              <a:lnSpc>
                <a:spcPct val="95000"/>
              </a:lnSpc>
              <a:spcBef>
                <a:spcPct val="15000"/>
              </a:spcBef>
              <a:spcAft>
                <a:spcPct val="35000"/>
              </a:spcAft>
              <a:buClr>
                <a:srgbClr val="002C76"/>
              </a:buClr>
              <a:buFont typeface="Arial" pitchFamily="34" charset="0"/>
              <a:buChar char="•"/>
              <a:defRPr sz="2000">
                <a:solidFill>
                  <a:schemeClr val="folHlink"/>
                </a:solidFill>
                <a:latin typeface="+mn-lt"/>
                <a:ea typeface="+mn-ea"/>
                <a:cs typeface="+mn-cs"/>
              </a:defRPr>
            </a:lvl1pPr>
            <a:lvl2pPr marL="742950" indent="-285750" algn="l" rtl="0" eaLnBrk="0" fontAlgn="base" hangingPunct="0">
              <a:lnSpc>
                <a:spcPct val="95000"/>
              </a:lnSpc>
              <a:spcBef>
                <a:spcPct val="15000"/>
              </a:spcBef>
              <a:spcAft>
                <a:spcPct val="35000"/>
              </a:spcAft>
              <a:buClr>
                <a:srgbClr val="002C76"/>
              </a:buClr>
              <a:buFont typeface="Arial" pitchFamily="34" charset="0"/>
              <a:buChar char="–"/>
              <a:defRPr>
                <a:solidFill>
                  <a:schemeClr val="tx1"/>
                </a:solidFill>
                <a:latin typeface="+mn-lt"/>
              </a:defRPr>
            </a:lvl2pPr>
            <a:lvl3pPr marL="1143000" indent="-228600" algn="l" rtl="0" eaLnBrk="0" fontAlgn="base" hangingPunct="0">
              <a:lnSpc>
                <a:spcPct val="95000"/>
              </a:lnSpc>
              <a:spcBef>
                <a:spcPct val="15000"/>
              </a:spcBef>
              <a:spcAft>
                <a:spcPct val="35000"/>
              </a:spcAft>
              <a:buClr>
                <a:srgbClr val="002C76"/>
              </a:buClr>
              <a:buFont typeface="Courier New" pitchFamily="49" charset="0"/>
              <a:buChar char="o"/>
              <a:defRPr sz="1600">
                <a:solidFill>
                  <a:schemeClr val="tx1"/>
                </a:solidFill>
                <a:latin typeface="+mn-lt"/>
              </a:defRPr>
            </a:lvl3pPr>
            <a:lvl4pPr marL="1600200" indent="-228600" algn="l" rtl="0" eaLnBrk="0" fontAlgn="base" hangingPunct="0">
              <a:lnSpc>
                <a:spcPct val="95000"/>
              </a:lnSpc>
              <a:spcBef>
                <a:spcPct val="15000"/>
              </a:spcBef>
              <a:spcAft>
                <a:spcPct val="35000"/>
              </a:spcAft>
              <a:buClr>
                <a:srgbClr val="002C76"/>
              </a:buClr>
              <a:buChar char="–"/>
              <a:defRPr sz="1400">
                <a:solidFill>
                  <a:schemeClr val="tx1"/>
                </a:solidFill>
                <a:latin typeface="+mn-lt"/>
              </a:defRPr>
            </a:lvl4pPr>
            <a:lvl5pPr marL="2114550" indent="-285750" algn="l" rtl="0" eaLnBrk="0" fontAlgn="base" hangingPunct="0">
              <a:lnSpc>
                <a:spcPct val="95000"/>
              </a:lnSpc>
              <a:spcBef>
                <a:spcPct val="15000"/>
              </a:spcBef>
              <a:spcAft>
                <a:spcPct val="35000"/>
              </a:spcAft>
              <a:buClr>
                <a:srgbClr val="002C76"/>
              </a:buClr>
              <a:buFont typeface="Arial" pitchFamily="34" charset="0"/>
              <a:buChar char="•"/>
              <a:defRPr sz="1400">
                <a:solidFill>
                  <a:schemeClr val="tx1"/>
                </a:solidFill>
                <a:latin typeface="+mn-lt"/>
              </a:defRPr>
            </a:lvl5pPr>
            <a:lvl6pPr marL="25146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6pPr>
            <a:lvl7pPr marL="29718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7pPr>
            <a:lvl8pPr marL="34290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8pPr>
            <a:lvl9pPr marL="3886200" indent="-228600" algn="l" rtl="0" eaLnBrk="1" fontAlgn="base" hangingPunct="1">
              <a:lnSpc>
                <a:spcPct val="95000"/>
              </a:lnSpc>
              <a:spcBef>
                <a:spcPct val="15000"/>
              </a:spcBef>
              <a:spcAft>
                <a:spcPct val="35000"/>
              </a:spcAft>
              <a:buClr>
                <a:schemeClr val="hlink"/>
              </a:buClr>
              <a:buChar char="•"/>
              <a:defRPr sz="1400">
                <a:solidFill>
                  <a:schemeClr val="tx1"/>
                </a:solidFill>
                <a:latin typeface="+mn-lt"/>
              </a:defRPr>
            </a:lvl9pPr>
          </a:lstStyle>
          <a:p>
            <a:pPr marL="0" indent="0" eaLnBrk="1" hangingPunct="1">
              <a:spcBef>
                <a:spcPct val="50000"/>
              </a:spcBef>
              <a:buNone/>
              <a:defRPr/>
            </a:pPr>
            <a:r>
              <a:rPr lang="en-US" sz="2800" kern="0" dirty="0">
                <a:solidFill>
                  <a:schemeClr val="accent3"/>
                </a:solidFill>
                <a:latin typeface="Century Gothic" panose="020B0502020202020204" pitchFamily="34" charset="0"/>
              </a:rPr>
              <a:t>Educate</a:t>
            </a:r>
          </a:p>
          <a:p>
            <a:pPr marL="0" indent="0" eaLnBrk="1" hangingPunct="1">
              <a:spcBef>
                <a:spcPct val="50000"/>
              </a:spcBef>
              <a:buNone/>
              <a:defRPr/>
            </a:pPr>
            <a:endParaRPr lang="en-US" sz="2800" kern="0" dirty="0">
              <a:solidFill>
                <a:schemeClr val="accent3"/>
              </a:solidFill>
              <a:latin typeface="Century Gothic" panose="020B0502020202020204" pitchFamily="34" charset="0"/>
            </a:endParaRPr>
          </a:p>
        </p:txBody>
      </p:sp>
      <p:pic>
        <p:nvPicPr>
          <p:cNvPr id="7170" name="Picture 2" descr="Image result for connected">
            <a:extLst>
              <a:ext uri="{FF2B5EF4-FFF2-40B4-BE49-F238E27FC236}">
                <a16:creationId xmlns="" xmlns:a16="http://schemas.microsoft.com/office/drawing/2014/main" id="{57B619AE-8DD8-43B3-831D-308CBC200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968" y="1503259"/>
            <a:ext cx="6827266" cy="478640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 xmlns:a16="http://schemas.microsoft.com/office/drawing/2014/main" id="{A3866952-F78F-4725-AFF8-AB5179B56341}"/>
              </a:ext>
            </a:extLst>
          </p:cNvPr>
          <p:cNvSpPr>
            <a:spLocks noGrp="1"/>
          </p:cNvSpPr>
          <p:nvPr>
            <p:ph type="sldNum" sz="quarter" idx="12"/>
          </p:nvPr>
        </p:nvSpPr>
        <p:spPr/>
        <p:txBody>
          <a:bodyPr/>
          <a:lstStyle/>
          <a:p>
            <a:fld id="{D67A9D1F-1983-4A35-9EFF-2B4AE043177E}" type="slidenum">
              <a:rPr lang="en-US" smtClean="0">
                <a:solidFill>
                  <a:srgbClr val="5D4F4B"/>
                </a:solidFill>
              </a:rPr>
              <a:pPr/>
              <a:t>25</a:t>
            </a:fld>
            <a:endParaRPr lang="en-US">
              <a:solidFill>
                <a:srgbClr val="5D4F4B"/>
              </a:solidFill>
            </a:endParaRPr>
          </a:p>
        </p:txBody>
      </p:sp>
    </p:spTree>
    <p:extLst>
      <p:ext uri="{BB962C8B-B14F-4D97-AF65-F5344CB8AC3E}">
        <p14:creationId xmlns:p14="http://schemas.microsoft.com/office/powerpoint/2010/main" val="2854857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7" name="Group 346"/>
          <p:cNvGrpSpPr/>
          <p:nvPr/>
        </p:nvGrpSpPr>
        <p:grpSpPr>
          <a:xfrm>
            <a:off x="495300" y="1"/>
            <a:ext cx="4387851" cy="4233335"/>
            <a:chOff x="371475" y="0"/>
            <a:chExt cx="3290888" cy="3175001"/>
          </a:xfrm>
        </p:grpSpPr>
        <p:sp>
          <p:nvSpPr>
            <p:cNvPr id="282" name="Rectangle 62"/>
            <p:cNvSpPr>
              <a:spLocks noChangeArrowheads="1"/>
            </p:cNvSpPr>
            <p:nvPr/>
          </p:nvSpPr>
          <p:spPr bwMode="auto">
            <a:xfrm>
              <a:off x="2168525" y="6350"/>
              <a:ext cx="36513" cy="1169988"/>
            </a:xfrm>
            <a:prstGeom prst="rect">
              <a:avLst/>
            </a:prstGeom>
            <a:solidFill>
              <a:srgbClr val="F4E9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83" name="Freeform 63"/>
            <p:cNvSpPr>
              <a:spLocks/>
            </p:cNvSpPr>
            <p:nvPr/>
          </p:nvSpPr>
          <p:spPr bwMode="auto">
            <a:xfrm>
              <a:off x="2065338" y="1176338"/>
              <a:ext cx="241300" cy="130175"/>
            </a:xfrm>
            <a:custGeom>
              <a:avLst/>
              <a:gdLst>
                <a:gd name="T0" fmla="*/ 185 w 263"/>
                <a:gd name="T1" fmla="*/ 33 h 142"/>
                <a:gd name="T2" fmla="*/ 165 w 263"/>
                <a:gd name="T3" fmla="*/ 33 h 142"/>
                <a:gd name="T4" fmla="*/ 132 w 263"/>
                <a:gd name="T5" fmla="*/ 0 h 142"/>
                <a:gd name="T6" fmla="*/ 99 w 263"/>
                <a:gd name="T7" fmla="*/ 33 h 142"/>
                <a:gd name="T8" fmla="*/ 78 w 263"/>
                <a:gd name="T9" fmla="*/ 33 h 142"/>
                <a:gd name="T10" fmla="*/ 0 w 263"/>
                <a:gd name="T11" fmla="*/ 111 h 142"/>
                <a:gd name="T12" fmla="*/ 0 w 263"/>
                <a:gd name="T13" fmla="*/ 142 h 142"/>
                <a:gd name="T14" fmla="*/ 263 w 263"/>
                <a:gd name="T15" fmla="*/ 142 h 142"/>
                <a:gd name="T16" fmla="*/ 263 w 263"/>
                <a:gd name="T17" fmla="*/ 111 h 142"/>
                <a:gd name="T18" fmla="*/ 185 w 263"/>
                <a:gd name="T1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142">
                  <a:moveTo>
                    <a:pt x="185" y="33"/>
                  </a:moveTo>
                  <a:cubicBezTo>
                    <a:pt x="165" y="33"/>
                    <a:pt x="165" y="33"/>
                    <a:pt x="165" y="33"/>
                  </a:cubicBezTo>
                  <a:cubicBezTo>
                    <a:pt x="165" y="15"/>
                    <a:pt x="150" y="0"/>
                    <a:pt x="132" y="0"/>
                  </a:cubicBezTo>
                  <a:cubicBezTo>
                    <a:pt x="114" y="0"/>
                    <a:pt x="99" y="15"/>
                    <a:pt x="99" y="33"/>
                  </a:cubicBezTo>
                  <a:cubicBezTo>
                    <a:pt x="78" y="33"/>
                    <a:pt x="78" y="33"/>
                    <a:pt x="78" y="33"/>
                  </a:cubicBezTo>
                  <a:cubicBezTo>
                    <a:pt x="35" y="33"/>
                    <a:pt x="0" y="68"/>
                    <a:pt x="0" y="111"/>
                  </a:cubicBezTo>
                  <a:cubicBezTo>
                    <a:pt x="0" y="142"/>
                    <a:pt x="0" y="142"/>
                    <a:pt x="0" y="142"/>
                  </a:cubicBezTo>
                  <a:cubicBezTo>
                    <a:pt x="263" y="142"/>
                    <a:pt x="263" y="142"/>
                    <a:pt x="263" y="142"/>
                  </a:cubicBezTo>
                  <a:cubicBezTo>
                    <a:pt x="263" y="111"/>
                    <a:pt x="263" y="111"/>
                    <a:pt x="263" y="111"/>
                  </a:cubicBezTo>
                  <a:cubicBezTo>
                    <a:pt x="263" y="68"/>
                    <a:pt x="228" y="33"/>
                    <a:pt x="185" y="33"/>
                  </a:cubicBezTo>
                  <a:close/>
                </a:path>
              </a:pathLst>
            </a:custGeom>
            <a:solidFill>
              <a:srgbClr val="F4E9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84" name="Rectangle 64"/>
            <p:cNvSpPr>
              <a:spLocks noChangeArrowheads="1"/>
            </p:cNvSpPr>
            <p:nvPr/>
          </p:nvSpPr>
          <p:spPr bwMode="auto">
            <a:xfrm>
              <a:off x="2065338" y="1322388"/>
              <a:ext cx="241300" cy="15875"/>
            </a:xfrm>
            <a:prstGeom prst="rect">
              <a:avLst/>
            </a:prstGeom>
            <a:solidFill>
              <a:srgbClr val="F4E9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85" name="Rectangle 65"/>
            <p:cNvSpPr>
              <a:spLocks noChangeArrowheads="1"/>
            </p:cNvSpPr>
            <p:nvPr/>
          </p:nvSpPr>
          <p:spPr bwMode="auto">
            <a:xfrm>
              <a:off x="2065338" y="1354138"/>
              <a:ext cx="241300" cy="15875"/>
            </a:xfrm>
            <a:prstGeom prst="rect">
              <a:avLst/>
            </a:prstGeom>
            <a:solidFill>
              <a:srgbClr val="F4E9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86" name="Rectangle 66"/>
            <p:cNvSpPr>
              <a:spLocks noChangeArrowheads="1"/>
            </p:cNvSpPr>
            <p:nvPr/>
          </p:nvSpPr>
          <p:spPr bwMode="auto">
            <a:xfrm>
              <a:off x="2065338" y="1387475"/>
              <a:ext cx="241300" cy="14288"/>
            </a:xfrm>
            <a:prstGeom prst="rect">
              <a:avLst/>
            </a:prstGeom>
            <a:solidFill>
              <a:srgbClr val="F4E9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87" name="Freeform 67"/>
            <p:cNvSpPr>
              <a:spLocks/>
            </p:cNvSpPr>
            <p:nvPr/>
          </p:nvSpPr>
          <p:spPr bwMode="auto">
            <a:xfrm>
              <a:off x="1866900" y="1420813"/>
              <a:ext cx="638175" cy="830263"/>
            </a:xfrm>
            <a:custGeom>
              <a:avLst/>
              <a:gdLst>
                <a:gd name="T0" fmla="*/ 350 w 699"/>
                <a:gd name="T1" fmla="*/ 909 h 909"/>
                <a:gd name="T2" fmla="*/ 0 w 699"/>
                <a:gd name="T3" fmla="*/ 559 h 909"/>
                <a:gd name="T4" fmla="*/ 189 w 699"/>
                <a:gd name="T5" fmla="*/ 50 h 909"/>
                <a:gd name="T6" fmla="*/ 239 w 699"/>
                <a:gd name="T7" fmla="*/ 0 h 909"/>
                <a:gd name="T8" fmla="*/ 460 w 699"/>
                <a:gd name="T9" fmla="*/ 0 h 909"/>
                <a:gd name="T10" fmla="*/ 510 w 699"/>
                <a:gd name="T11" fmla="*/ 50 h 909"/>
                <a:gd name="T12" fmla="*/ 510 w 699"/>
                <a:gd name="T13" fmla="*/ 50 h 909"/>
                <a:gd name="T14" fmla="*/ 699 w 699"/>
                <a:gd name="T15" fmla="*/ 559 h 909"/>
                <a:gd name="T16" fmla="*/ 350 w 699"/>
                <a:gd name="T17" fmla="*/ 909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909">
                  <a:moveTo>
                    <a:pt x="350" y="909"/>
                  </a:moveTo>
                  <a:cubicBezTo>
                    <a:pt x="157" y="909"/>
                    <a:pt x="0" y="752"/>
                    <a:pt x="0" y="559"/>
                  </a:cubicBezTo>
                  <a:cubicBezTo>
                    <a:pt x="0" y="380"/>
                    <a:pt x="189" y="180"/>
                    <a:pt x="189" y="50"/>
                  </a:cubicBezTo>
                  <a:cubicBezTo>
                    <a:pt x="189" y="22"/>
                    <a:pt x="212" y="0"/>
                    <a:pt x="239" y="0"/>
                  </a:cubicBezTo>
                  <a:cubicBezTo>
                    <a:pt x="460" y="0"/>
                    <a:pt x="460" y="0"/>
                    <a:pt x="460" y="0"/>
                  </a:cubicBezTo>
                  <a:cubicBezTo>
                    <a:pt x="488" y="0"/>
                    <a:pt x="510" y="22"/>
                    <a:pt x="510" y="50"/>
                  </a:cubicBezTo>
                  <a:cubicBezTo>
                    <a:pt x="510" y="50"/>
                    <a:pt x="510" y="50"/>
                    <a:pt x="510" y="50"/>
                  </a:cubicBezTo>
                  <a:cubicBezTo>
                    <a:pt x="510" y="180"/>
                    <a:pt x="699" y="380"/>
                    <a:pt x="699" y="559"/>
                  </a:cubicBezTo>
                  <a:cubicBezTo>
                    <a:pt x="699" y="752"/>
                    <a:pt x="543" y="909"/>
                    <a:pt x="350" y="909"/>
                  </a:cubicBezTo>
                  <a:close/>
                </a:path>
              </a:pathLst>
            </a:custGeom>
            <a:solidFill>
              <a:srgbClr val="C1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88" name="Freeform 68"/>
            <p:cNvSpPr>
              <a:spLocks/>
            </p:cNvSpPr>
            <p:nvPr/>
          </p:nvSpPr>
          <p:spPr bwMode="auto">
            <a:xfrm>
              <a:off x="2173288" y="1420813"/>
              <a:ext cx="331788" cy="830263"/>
            </a:xfrm>
            <a:custGeom>
              <a:avLst/>
              <a:gdLst>
                <a:gd name="T0" fmla="*/ 96 w 364"/>
                <a:gd name="T1" fmla="*/ 0 h 909"/>
                <a:gd name="T2" fmla="*/ 125 w 364"/>
                <a:gd name="T3" fmla="*/ 0 h 909"/>
                <a:gd name="T4" fmla="*/ 175 w 364"/>
                <a:gd name="T5" fmla="*/ 50 h 909"/>
                <a:gd name="T6" fmla="*/ 270 w 364"/>
                <a:gd name="T7" fmla="*/ 286 h 909"/>
                <a:gd name="T8" fmla="*/ 364 w 364"/>
                <a:gd name="T9" fmla="*/ 559 h 909"/>
                <a:gd name="T10" fmla="*/ 15 w 364"/>
                <a:gd name="T11" fmla="*/ 909 h 909"/>
                <a:gd name="T12" fmla="*/ 0 w 364"/>
                <a:gd name="T13" fmla="*/ 908 h 909"/>
                <a:gd name="T14" fmla="*/ 335 w 364"/>
                <a:gd name="T15" fmla="*/ 559 h 909"/>
                <a:gd name="T16" fmla="*/ 240 w 364"/>
                <a:gd name="T17" fmla="*/ 286 h 909"/>
                <a:gd name="T18" fmla="*/ 146 w 364"/>
                <a:gd name="T19" fmla="*/ 50 h 909"/>
                <a:gd name="T20" fmla="*/ 96 w 364"/>
                <a:gd name="T21" fmla="*/ 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909">
                  <a:moveTo>
                    <a:pt x="96" y="0"/>
                  </a:moveTo>
                  <a:cubicBezTo>
                    <a:pt x="125" y="0"/>
                    <a:pt x="125" y="0"/>
                    <a:pt x="125" y="0"/>
                  </a:cubicBezTo>
                  <a:cubicBezTo>
                    <a:pt x="153" y="0"/>
                    <a:pt x="175" y="22"/>
                    <a:pt x="175" y="50"/>
                  </a:cubicBezTo>
                  <a:cubicBezTo>
                    <a:pt x="175" y="115"/>
                    <a:pt x="222" y="197"/>
                    <a:pt x="270" y="286"/>
                  </a:cubicBezTo>
                  <a:cubicBezTo>
                    <a:pt x="317" y="375"/>
                    <a:pt x="364" y="470"/>
                    <a:pt x="364" y="559"/>
                  </a:cubicBezTo>
                  <a:cubicBezTo>
                    <a:pt x="364" y="752"/>
                    <a:pt x="208" y="909"/>
                    <a:pt x="15" y="909"/>
                  </a:cubicBezTo>
                  <a:cubicBezTo>
                    <a:pt x="10" y="909"/>
                    <a:pt x="5" y="909"/>
                    <a:pt x="0" y="908"/>
                  </a:cubicBezTo>
                  <a:cubicBezTo>
                    <a:pt x="186" y="901"/>
                    <a:pt x="335" y="747"/>
                    <a:pt x="335" y="559"/>
                  </a:cubicBezTo>
                  <a:cubicBezTo>
                    <a:pt x="335" y="470"/>
                    <a:pt x="288" y="375"/>
                    <a:pt x="240" y="286"/>
                  </a:cubicBezTo>
                  <a:cubicBezTo>
                    <a:pt x="193" y="197"/>
                    <a:pt x="146" y="115"/>
                    <a:pt x="146" y="50"/>
                  </a:cubicBezTo>
                  <a:cubicBezTo>
                    <a:pt x="146" y="22"/>
                    <a:pt x="123" y="0"/>
                    <a:pt x="96" y="0"/>
                  </a:cubicBezTo>
                  <a:close/>
                </a:path>
              </a:pathLst>
            </a:custGeom>
            <a:solidFill>
              <a:srgbClr val="ACE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89" name="Freeform 69"/>
            <p:cNvSpPr>
              <a:spLocks/>
            </p:cNvSpPr>
            <p:nvPr/>
          </p:nvSpPr>
          <p:spPr bwMode="auto">
            <a:xfrm>
              <a:off x="2212975" y="1628775"/>
              <a:ext cx="92075" cy="293688"/>
            </a:xfrm>
            <a:custGeom>
              <a:avLst/>
              <a:gdLst>
                <a:gd name="T0" fmla="*/ 6 w 100"/>
                <a:gd name="T1" fmla="*/ 115 h 322"/>
                <a:gd name="T2" fmla="*/ 9 w 100"/>
                <a:gd name="T3" fmla="*/ 4 h 322"/>
                <a:gd name="T4" fmla="*/ 12 w 100"/>
                <a:gd name="T5" fmla="*/ 0 h 322"/>
                <a:gd name="T6" fmla="*/ 13 w 100"/>
                <a:gd name="T7" fmla="*/ 0 h 322"/>
                <a:gd name="T8" fmla="*/ 17 w 100"/>
                <a:gd name="T9" fmla="*/ 3 h 322"/>
                <a:gd name="T10" fmla="*/ 14 w 100"/>
                <a:gd name="T11" fmla="*/ 116 h 322"/>
                <a:gd name="T12" fmla="*/ 8 w 100"/>
                <a:gd name="T13" fmla="*/ 194 h 322"/>
                <a:gd name="T14" fmla="*/ 89 w 100"/>
                <a:gd name="T15" fmla="*/ 313 h 322"/>
                <a:gd name="T16" fmla="*/ 100 w 100"/>
                <a:gd name="T17" fmla="*/ 321 h 322"/>
                <a:gd name="T18" fmla="*/ 95 w 100"/>
                <a:gd name="T19" fmla="*/ 321 h 322"/>
                <a:gd name="T20" fmla="*/ 86 w 100"/>
                <a:gd name="T21" fmla="*/ 322 h 322"/>
                <a:gd name="T22" fmla="*/ 78 w 100"/>
                <a:gd name="T23" fmla="*/ 315 h 322"/>
                <a:gd name="T24" fmla="*/ 0 w 100"/>
                <a:gd name="T25" fmla="*/ 194 h 322"/>
                <a:gd name="T26" fmla="*/ 6 w 100"/>
                <a:gd name="T27" fmla="*/ 11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6" y="115"/>
                  </a:moveTo>
                  <a:cubicBezTo>
                    <a:pt x="11" y="78"/>
                    <a:pt x="15" y="44"/>
                    <a:pt x="9" y="4"/>
                  </a:cubicBezTo>
                  <a:cubicBezTo>
                    <a:pt x="8" y="2"/>
                    <a:pt x="10" y="0"/>
                    <a:pt x="12" y="0"/>
                  </a:cubicBezTo>
                  <a:cubicBezTo>
                    <a:pt x="12" y="0"/>
                    <a:pt x="13" y="0"/>
                    <a:pt x="13" y="0"/>
                  </a:cubicBezTo>
                  <a:cubicBezTo>
                    <a:pt x="15" y="0"/>
                    <a:pt x="17" y="1"/>
                    <a:pt x="17" y="3"/>
                  </a:cubicBezTo>
                  <a:cubicBezTo>
                    <a:pt x="23" y="43"/>
                    <a:pt x="19" y="78"/>
                    <a:pt x="14" y="116"/>
                  </a:cubicBezTo>
                  <a:cubicBezTo>
                    <a:pt x="11" y="140"/>
                    <a:pt x="8" y="166"/>
                    <a:pt x="8" y="194"/>
                  </a:cubicBezTo>
                  <a:cubicBezTo>
                    <a:pt x="8" y="245"/>
                    <a:pt x="63" y="293"/>
                    <a:pt x="89" y="313"/>
                  </a:cubicBezTo>
                  <a:cubicBezTo>
                    <a:pt x="94" y="317"/>
                    <a:pt x="98" y="319"/>
                    <a:pt x="100" y="321"/>
                  </a:cubicBezTo>
                  <a:cubicBezTo>
                    <a:pt x="98" y="321"/>
                    <a:pt x="97" y="321"/>
                    <a:pt x="95" y="321"/>
                  </a:cubicBezTo>
                  <a:cubicBezTo>
                    <a:pt x="92" y="321"/>
                    <a:pt x="89" y="321"/>
                    <a:pt x="86" y="322"/>
                  </a:cubicBezTo>
                  <a:cubicBezTo>
                    <a:pt x="84" y="320"/>
                    <a:pt x="81" y="318"/>
                    <a:pt x="78" y="315"/>
                  </a:cubicBezTo>
                  <a:cubicBezTo>
                    <a:pt x="49" y="293"/>
                    <a:pt x="0" y="246"/>
                    <a:pt x="0" y="194"/>
                  </a:cubicBezTo>
                  <a:cubicBezTo>
                    <a:pt x="0" y="165"/>
                    <a:pt x="3" y="140"/>
                    <a:pt x="6"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90" name="Freeform 70"/>
            <p:cNvSpPr>
              <a:spLocks/>
            </p:cNvSpPr>
            <p:nvPr/>
          </p:nvSpPr>
          <p:spPr bwMode="auto">
            <a:xfrm>
              <a:off x="2066925" y="1628775"/>
              <a:ext cx="90488" cy="293688"/>
            </a:xfrm>
            <a:custGeom>
              <a:avLst/>
              <a:gdLst>
                <a:gd name="T0" fmla="*/ 0 w 100"/>
                <a:gd name="T1" fmla="*/ 321 h 322"/>
                <a:gd name="T2" fmla="*/ 12 w 100"/>
                <a:gd name="T3" fmla="*/ 313 h 322"/>
                <a:gd name="T4" fmla="*/ 92 w 100"/>
                <a:gd name="T5" fmla="*/ 194 h 322"/>
                <a:gd name="T6" fmla="*/ 86 w 100"/>
                <a:gd name="T7" fmla="*/ 116 h 322"/>
                <a:gd name="T8" fmla="*/ 84 w 100"/>
                <a:gd name="T9" fmla="*/ 3 h 322"/>
                <a:gd name="T10" fmla="*/ 88 w 100"/>
                <a:gd name="T11" fmla="*/ 0 h 322"/>
                <a:gd name="T12" fmla="*/ 88 w 100"/>
                <a:gd name="T13" fmla="*/ 0 h 322"/>
                <a:gd name="T14" fmla="*/ 92 w 100"/>
                <a:gd name="T15" fmla="*/ 4 h 322"/>
                <a:gd name="T16" fmla="*/ 94 w 100"/>
                <a:gd name="T17" fmla="*/ 115 h 322"/>
                <a:gd name="T18" fmla="*/ 100 w 100"/>
                <a:gd name="T19" fmla="*/ 194 h 322"/>
                <a:gd name="T20" fmla="*/ 22 w 100"/>
                <a:gd name="T21" fmla="*/ 315 h 322"/>
                <a:gd name="T22" fmla="*/ 14 w 100"/>
                <a:gd name="T23" fmla="*/ 322 h 322"/>
                <a:gd name="T24" fmla="*/ 5 w 100"/>
                <a:gd name="T25" fmla="*/ 321 h 322"/>
                <a:gd name="T26" fmla="*/ 0 w 100"/>
                <a:gd name="T27"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22">
                  <a:moveTo>
                    <a:pt x="0" y="321"/>
                  </a:moveTo>
                  <a:cubicBezTo>
                    <a:pt x="3" y="319"/>
                    <a:pt x="7" y="317"/>
                    <a:pt x="12" y="313"/>
                  </a:cubicBezTo>
                  <a:cubicBezTo>
                    <a:pt x="38" y="293"/>
                    <a:pt x="92" y="245"/>
                    <a:pt x="92" y="194"/>
                  </a:cubicBezTo>
                  <a:cubicBezTo>
                    <a:pt x="92" y="166"/>
                    <a:pt x="89" y="140"/>
                    <a:pt x="86" y="116"/>
                  </a:cubicBezTo>
                  <a:cubicBezTo>
                    <a:pt x="82" y="78"/>
                    <a:pt x="77" y="43"/>
                    <a:pt x="84" y="3"/>
                  </a:cubicBezTo>
                  <a:cubicBezTo>
                    <a:pt x="84" y="1"/>
                    <a:pt x="86" y="0"/>
                    <a:pt x="88" y="0"/>
                  </a:cubicBezTo>
                  <a:cubicBezTo>
                    <a:pt x="88" y="0"/>
                    <a:pt x="88" y="0"/>
                    <a:pt x="88" y="0"/>
                  </a:cubicBezTo>
                  <a:cubicBezTo>
                    <a:pt x="91" y="0"/>
                    <a:pt x="92" y="2"/>
                    <a:pt x="92" y="4"/>
                  </a:cubicBezTo>
                  <a:cubicBezTo>
                    <a:pt x="86" y="44"/>
                    <a:pt x="90" y="78"/>
                    <a:pt x="94" y="115"/>
                  </a:cubicBezTo>
                  <a:cubicBezTo>
                    <a:pt x="97" y="140"/>
                    <a:pt x="100" y="165"/>
                    <a:pt x="100" y="194"/>
                  </a:cubicBezTo>
                  <a:cubicBezTo>
                    <a:pt x="100" y="246"/>
                    <a:pt x="51" y="293"/>
                    <a:pt x="22" y="315"/>
                  </a:cubicBezTo>
                  <a:cubicBezTo>
                    <a:pt x="19" y="318"/>
                    <a:pt x="16" y="320"/>
                    <a:pt x="14" y="322"/>
                  </a:cubicBezTo>
                  <a:cubicBezTo>
                    <a:pt x="11" y="321"/>
                    <a:pt x="8" y="321"/>
                    <a:pt x="5" y="321"/>
                  </a:cubicBezTo>
                  <a:cubicBezTo>
                    <a:pt x="4" y="321"/>
                    <a:pt x="2" y="321"/>
                    <a:pt x="0"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91" name="Freeform 71"/>
            <p:cNvSpPr>
              <a:spLocks noEditPoints="1"/>
            </p:cNvSpPr>
            <p:nvPr/>
          </p:nvSpPr>
          <p:spPr bwMode="auto">
            <a:xfrm>
              <a:off x="2286000" y="1903413"/>
              <a:ext cx="65088" cy="39688"/>
            </a:xfrm>
            <a:custGeom>
              <a:avLst/>
              <a:gdLst>
                <a:gd name="T0" fmla="*/ 35 w 70"/>
                <a:gd name="T1" fmla="*/ 0 h 43"/>
                <a:gd name="T2" fmla="*/ 70 w 70"/>
                <a:gd name="T3" fmla="*/ 22 h 43"/>
                <a:gd name="T4" fmla="*/ 35 w 70"/>
                <a:gd name="T5" fmla="*/ 43 h 43"/>
                <a:gd name="T6" fmla="*/ 0 w 70"/>
                <a:gd name="T7" fmla="*/ 22 h 43"/>
                <a:gd name="T8" fmla="*/ 35 w 70"/>
                <a:gd name="T9" fmla="*/ 0 h 43"/>
                <a:gd name="T10" fmla="*/ 35 w 70"/>
                <a:gd name="T11" fmla="*/ 35 h 43"/>
                <a:gd name="T12" fmla="*/ 62 w 70"/>
                <a:gd name="T13" fmla="*/ 22 h 43"/>
                <a:gd name="T14" fmla="*/ 35 w 70"/>
                <a:gd name="T15" fmla="*/ 8 h 43"/>
                <a:gd name="T16" fmla="*/ 8 w 70"/>
                <a:gd name="T17" fmla="*/ 22 h 43"/>
                <a:gd name="T18" fmla="*/ 35 w 70"/>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3">
                  <a:moveTo>
                    <a:pt x="35" y="0"/>
                  </a:moveTo>
                  <a:cubicBezTo>
                    <a:pt x="55" y="0"/>
                    <a:pt x="70" y="9"/>
                    <a:pt x="70" y="22"/>
                  </a:cubicBezTo>
                  <a:cubicBezTo>
                    <a:pt x="70" y="34"/>
                    <a:pt x="55" y="43"/>
                    <a:pt x="35" y="43"/>
                  </a:cubicBezTo>
                  <a:cubicBezTo>
                    <a:pt x="15" y="43"/>
                    <a:pt x="0" y="34"/>
                    <a:pt x="0" y="22"/>
                  </a:cubicBezTo>
                  <a:cubicBezTo>
                    <a:pt x="0" y="9"/>
                    <a:pt x="15" y="0"/>
                    <a:pt x="35" y="0"/>
                  </a:cubicBezTo>
                  <a:close/>
                  <a:moveTo>
                    <a:pt x="35" y="35"/>
                  </a:moveTo>
                  <a:cubicBezTo>
                    <a:pt x="51" y="35"/>
                    <a:pt x="62" y="28"/>
                    <a:pt x="62" y="22"/>
                  </a:cubicBezTo>
                  <a:cubicBezTo>
                    <a:pt x="62" y="15"/>
                    <a:pt x="51" y="8"/>
                    <a:pt x="35" y="8"/>
                  </a:cubicBezTo>
                  <a:cubicBezTo>
                    <a:pt x="19" y="8"/>
                    <a:pt x="8" y="15"/>
                    <a:pt x="8" y="22"/>
                  </a:cubicBezTo>
                  <a:cubicBezTo>
                    <a:pt x="8" y="28"/>
                    <a:pt x="19" y="35"/>
                    <a:pt x="3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92" name="Freeform 72"/>
            <p:cNvSpPr>
              <a:spLocks noEditPoints="1"/>
            </p:cNvSpPr>
            <p:nvPr/>
          </p:nvSpPr>
          <p:spPr bwMode="auto">
            <a:xfrm>
              <a:off x="2268538" y="1914525"/>
              <a:ext cx="63500" cy="39688"/>
            </a:xfrm>
            <a:custGeom>
              <a:avLst/>
              <a:gdLst>
                <a:gd name="T0" fmla="*/ 35 w 70"/>
                <a:gd name="T1" fmla="*/ 43 h 43"/>
                <a:gd name="T2" fmla="*/ 70 w 70"/>
                <a:gd name="T3" fmla="*/ 21 h 43"/>
                <a:gd name="T4" fmla="*/ 35 w 70"/>
                <a:gd name="T5" fmla="*/ 0 h 43"/>
                <a:gd name="T6" fmla="*/ 29 w 70"/>
                <a:gd name="T7" fmla="*/ 0 h 43"/>
                <a:gd name="T8" fmla="*/ 18 w 70"/>
                <a:gd name="T9" fmla="*/ 2 h 43"/>
                <a:gd name="T10" fmla="*/ 0 w 70"/>
                <a:gd name="T11" fmla="*/ 21 h 43"/>
                <a:gd name="T12" fmla="*/ 35 w 70"/>
                <a:gd name="T13" fmla="*/ 43 h 43"/>
                <a:gd name="T14" fmla="*/ 26 w 70"/>
                <a:gd name="T15" fmla="*/ 9 h 43"/>
                <a:gd name="T16" fmla="*/ 35 w 70"/>
                <a:gd name="T17" fmla="*/ 8 h 43"/>
                <a:gd name="T18" fmla="*/ 40 w 70"/>
                <a:gd name="T19" fmla="*/ 8 h 43"/>
                <a:gd name="T20" fmla="*/ 62 w 70"/>
                <a:gd name="T21" fmla="*/ 21 h 43"/>
                <a:gd name="T22" fmla="*/ 35 w 70"/>
                <a:gd name="T23" fmla="*/ 35 h 43"/>
                <a:gd name="T24" fmla="*/ 8 w 70"/>
                <a:gd name="T25" fmla="*/ 21 h 43"/>
                <a:gd name="T26" fmla="*/ 26 w 70"/>
                <a:gd name="T27"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3">
                  <a:moveTo>
                    <a:pt x="35" y="43"/>
                  </a:moveTo>
                  <a:cubicBezTo>
                    <a:pt x="55" y="43"/>
                    <a:pt x="70" y="34"/>
                    <a:pt x="70" y="21"/>
                  </a:cubicBezTo>
                  <a:cubicBezTo>
                    <a:pt x="70" y="9"/>
                    <a:pt x="55" y="0"/>
                    <a:pt x="35" y="0"/>
                  </a:cubicBezTo>
                  <a:cubicBezTo>
                    <a:pt x="33" y="0"/>
                    <a:pt x="31" y="0"/>
                    <a:pt x="29" y="0"/>
                  </a:cubicBezTo>
                  <a:cubicBezTo>
                    <a:pt x="25" y="0"/>
                    <a:pt x="21" y="1"/>
                    <a:pt x="18" y="2"/>
                  </a:cubicBezTo>
                  <a:cubicBezTo>
                    <a:pt x="7" y="6"/>
                    <a:pt x="0" y="13"/>
                    <a:pt x="0" y="21"/>
                  </a:cubicBezTo>
                  <a:cubicBezTo>
                    <a:pt x="0" y="34"/>
                    <a:pt x="15" y="43"/>
                    <a:pt x="35" y="43"/>
                  </a:cubicBezTo>
                  <a:close/>
                  <a:moveTo>
                    <a:pt x="26" y="9"/>
                  </a:moveTo>
                  <a:cubicBezTo>
                    <a:pt x="29" y="8"/>
                    <a:pt x="32" y="8"/>
                    <a:pt x="35" y="8"/>
                  </a:cubicBezTo>
                  <a:cubicBezTo>
                    <a:pt x="37" y="8"/>
                    <a:pt x="38" y="8"/>
                    <a:pt x="40" y="8"/>
                  </a:cubicBezTo>
                  <a:cubicBezTo>
                    <a:pt x="53" y="9"/>
                    <a:pt x="62" y="16"/>
                    <a:pt x="62" y="21"/>
                  </a:cubicBezTo>
                  <a:cubicBezTo>
                    <a:pt x="62" y="28"/>
                    <a:pt x="51" y="35"/>
                    <a:pt x="35" y="35"/>
                  </a:cubicBezTo>
                  <a:cubicBezTo>
                    <a:pt x="19" y="35"/>
                    <a:pt x="8" y="28"/>
                    <a:pt x="8" y="21"/>
                  </a:cubicBezTo>
                  <a:cubicBezTo>
                    <a:pt x="8" y="16"/>
                    <a:pt x="15" y="10"/>
                    <a:pt x="2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93" name="Freeform 73"/>
            <p:cNvSpPr>
              <a:spLocks noEditPoints="1"/>
            </p:cNvSpPr>
            <p:nvPr/>
          </p:nvSpPr>
          <p:spPr bwMode="auto">
            <a:xfrm>
              <a:off x="2241550" y="1927225"/>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5"/>
                    <a:pt x="55"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94" name="Freeform 74"/>
            <p:cNvSpPr>
              <a:spLocks noEditPoints="1"/>
            </p:cNvSpPr>
            <p:nvPr/>
          </p:nvSpPr>
          <p:spPr bwMode="auto">
            <a:xfrm>
              <a:off x="2208213" y="1939925"/>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2" y="36"/>
                    <a:pt x="63" y="29"/>
                    <a:pt x="63" y="22"/>
                  </a:cubicBezTo>
                  <a:cubicBezTo>
                    <a:pt x="63" y="16"/>
                    <a:pt x="52" y="9"/>
                    <a:pt x="36" y="9"/>
                  </a:cubicBezTo>
                  <a:cubicBezTo>
                    <a:pt x="20" y="9"/>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95" name="Freeform 75"/>
            <p:cNvSpPr>
              <a:spLocks noEditPoints="1"/>
            </p:cNvSpPr>
            <p:nvPr/>
          </p:nvSpPr>
          <p:spPr bwMode="auto">
            <a:xfrm>
              <a:off x="2173288" y="1947863"/>
              <a:ext cx="63500" cy="41275"/>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8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8"/>
                    <a:pt x="35" y="8"/>
                  </a:cubicBezTo>
                  <a:cubicBezTo>
                    <a:pt x="19" y="8"/>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96" name="Freeform 76"/>
            <p:cNvSpPr>
              <a:spLocks noEditPoints="1"/>
            </p:cNvSpPr>
            <p:nvPr/>
          </p:nvSpPr>
          <p:spPr bwMode="auto">
            <a:xfrm>
              <a:off x="2135188" y="1947863"/>
              <a:ext cx="65088" cy="41275"/>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8 h 44"/>
                <a:gd name="T16" fmla="*/ 8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5" y="0"/>
                    <a:pt x="71" y="10"/>
                    <a:pt x="71" y="22"/>
                  </a:cubicBezTo>
                  <a:cubicBezTo>
                    <a:pt x="71" y="34"/>
                    <a:pt x="55" y="44"/>
                    <a:pt x="36" y="44"/>
                  </a:cubicBezTo>
                  <a:cubicBezTo>
                    <a:pt x="16" y="44"/>
                    <a:pt x="0" y="34"/>
                    <a:pt x="0" y="22"/>
                  </a:cubicBezTo>
                  <a:cubicBezTo>
                    <a:pt x="0" y="10"/>
                    <a:pt x="16" y="0"/>
                    <a:pt x="36" y="0"/>
                  </a:cubicBezTo>
                  <a:close/>
                  <a:moveTo>
                    <a:pt x="36" y="36"/>
                  </a:moveTo>
                  <a:cubicBezTo>
                    <a:pt x="51" y="36"/>
                    <a:pt x="63" y="29"/>
                    <a:pt x="63" y="22"/>
                  </a:cubicBezTo>
                  <a:cubicBezTo>
                    <a:pt x="63" y="16"/>
                    <a:pt x="51" y="8"/>
                    <a:pt x="36" y="8"/>
                  </a:cubicBezTo>
                  <a:cubicBezTo>
                    <a:pt x="20" y="8"/>
                    <a:pt x="8" y="16"/>
                    <a:pt x="8" y="22"/>
                  </a:cubicBezTo>
                  <a:cubicBezTo>
                    <a:pt x="8"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97" name="Freeform 77"/>
            <p:cNvSpPr>
              <a:spLocks noEditPoints="1"/>
            </p:cNvSpPr>
            <p:nvPr/>
          </p:nvSpPr>
          <p:spPr bwMode="auto">
            <a:xfrm>
              <a:off x="2098675" y="1939925"/>
              <a:ext cx="65088" cy="39688"/>
            </a:xfrm>
            <a:custGeom>
              <a:avLst/>
              <a:gdLst>
                <a:gd name="T0" fmla="*/ 35 w 70"/>
                <a:gd name="T1" fmla="*/ 0 h 44"/>
                <a:gd name="T2" fmla="*/ 70 w 70"/>
                <a:gd name="T3" fmla="*/ 22 h 44"/>
                <a:gd name="T4" fmla="*/ 35 w 70"/>
                <a:gd name="T5" fmla="*/ 44 h 44"/>
                <a:gd name="T6" fmla="*/ 0 w 70"/>
                <a:gd name="T7" fmla="*/ 22 h 44"/>
                <a:gd name="T8" fmla="*/ 35 w 70"/>
                <a:gd name="T9" fmla="*/ 0 h 44"/>
                <a:gd name="T10" fmla="*/ 35 w 70"/>
                <a:gd name="T11" fmla="*/ 36 h 44"/>
                <a:gd name="T12" fmla="*/ 62 w 70"/>
                <a:gd name="T13" fmla="*/ 22 h 44"/>
                <a:gd name="T14" fmla="*/ 35 w 70"/>
                <a:gd name="T15" fmla="*/ 9 h 44"/>
                <a:gd name="T16" fmla="*/ 8 w 70"/>
                <a:gd name="T17" fmla="*/ 22 h 44"/>
                <a:gd name="T18" fmla="*/ 35 w 70"/>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44">
                  <a:moveTo>
                    <a:pt x="35" y="0"/>
                  </a:moveTo>
                  <a:cubicBezTo>
                    <a:pt x="55" y="0"/>
                    <a:pt x="70" y="10"/>
                    <a:pt x="70" y="22"/>
                  </a:cubicBezTo>
                  <a:cubicBezTo>
                    <a:pt x="70" y="34"/>
                    <a:pt x="55" y="44"/>
                    <a:pt x="35" y="44"/>
                  </a:cubicBezTo>
                  <a:cubicBezTo>
                    <a:pt x="15" y="44"/>
                    <a:pt x="0" y="34"/>
                    <a:pt x="0" y="22"/>
                  </a:cubicBezTo>
                  <a:cubicBezTo>
                    <a:pt x="0" y="10"/>
                    <a:pt x="15" y="0"/>
                    <a:pt x="35" y="0"/>
                  </a:cubicBezTo>
                  <a:close/>
                  <a:moveTo>
                    <a:pt x="35" y="36"/>
                  </a:moveTo>
                  <a:cubicBezTo>
                    <a:pt x="51" y="36"/>
                    <a:pt x="62" y="29"/>
                    <a:pt x="62" y="22"/>
                  </a:cubicBezTo>
                  <a:cubicBezTo>
                    <a:pt x="62" y="16"/>
                    <a:pt x="51" y="9"/>
                    <a:pt x="35" y="9"/>
                  </a:cubicBezTo>
                  <a:cubicBezTo>
                    <a:pt x="19" y="9"/>
                    <a:pt x="8" y="16"/>
                    <a:pt x="8" y="22"/>
                  </a:cubicBezTo>
                  <a:cubicBezTo>
                    <a:pt x="8" y="29"/>
                    <a:pt x="19" y="36"/>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98" name="Freeform 78"/>
            <p:cNvSpPr>
              <a:spLocks noEditPoints="1"/>
            </p:cNvSpPr>
            <p:nvPr/>
          </p:nvSpPr>
          <p:spPr bwMode="auto">
            <a:xfrm>
              <a:off x="2065338" y="1927225"/>
              <a:ext cx="65088" cy="39688"/>
            </a:xfrm>
            <a:custGeom>
              <a:avLst/>
              <a:gdLst>
                <a:gd name="T0" fmla="*/ 36 w 71"/>
                <a:gd name="T1" fmla="*/ 0 h 44"/>
                <a:gd name="T2" fmla="*/ 71 w 71"/>
                <a:gd name="T3" fmla="*/ 22 h 44"/>
                <a:gd name="T4" fmla="*/ 36 w 71"/>
                <a:gd name="T5" fmla="*/ 44 h 44"/>
                <a:gd name="T6" fmla="*/ 0 w 71"/>
                <a:gd name="T7" fmla="*/ 22 h 44"/>
                <a:gd name="T8" fmla="*/ 36 w 71"/>
                <a:gd name="T9" fmla="*/ 0 h 44"/>
                <a:gd name="T10" fmla="*/ 36 w 71"/>
                <a:gd name="T11" fmla="*/ 36 h 44"/>
                <a:gd name="T12" fmla="*/ 63 w 71"/>
                <a:gd name="T13" fmla="*/ 22 h 44"/>
                <a:gd name="T14" fmla="*/ 36 w 71"/>
                <a:gd name="T15" fmla="*/ 9 h 44"/>
                <a:gd name="T16" fmla="*/ 9 w 71"/>
                <a:gd name="T17" fmla="*/ 22 h 44"/>
                <a:gd name="T18" fmla="*/ 36 w 71"/>
                <a:gd name="T1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4">
                  <a:moveTo>
                    <a:pt x="36" y="0"/>
                  </a:moveTo>
                  <a:cubicBezTo>
                    <a:pt x="56" y="0"/>
                    <a:pt x="71" y="10"/>
                    <a:pt x="71" y="22"/>
                  </a:cubicBezTo>
                  <a:cubicBezTo>
                    <a:pt x="71" y="35"/>
                    <a:pt x="56" y="44"/>
                    <a:pt x="36" y="44"/>
                  </a:cubicBezTo>
                  <a:cubicBezTo>
                    <a:pt x="16" y="44"/>
                    <a:pt x="0" y="35"/>
                    <a:pt x="0" y="22"/>
                  </a:cubicBezTo>
                  <a:cubicBezTo>
                    <a:pt x="0" y="10"/>
                    <a:pt x="16" y="0"/>
                    <a:pt x="36" y="0"/>
                  </a:cubicBezTo>
                  <a:close/>
                  <a:moveTo>
                    <a:pt x="36" y="36"/>
                  </a:moveTo>
                  <a:cubicBezTo>
                    <a:pt x="52" y="36"/>
                    <a:pt x="63" y="29"/>
                    <a:pt x="63" y="22"/>
                  </a:cubicBezTo>
                  <a:cubicBezTo>
                    <a:pt x="63" y="16"/>
                    <a:pt x="52" y="9"/>
                    <a:pt x="36" y="9"/>
                  </a:cubicBezTo>
                  <a:cubicBezTo>
                    <a:pt x="20" y="9"/>
                    <a:pt x="9" y="16"/>
                    <a:pt x="9" y="22"/>
                  </a:cubicBezTo>
                  <a:cubicBezTo>
                    <a:pt x="9" y="29"/>
                    <a:pt x="20" y="36"/>
                    <a:pt x="3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299" name="Freeform 79"/>
            <p:cNvSpPr>
              <a:spLocks noEditPoints="1"/>
            </p:cNvSpPr>
            <p:nvPr/>
          </p:nvSpPr>
          <p:spPr bwMode="auto">
            <a:xfrm>
              <a:off x="2039938" y="1914525"/>
              <a:ext cx="63500" cy="39688"/>
            </a:xfrm>
            <a:custGeom>
              <a:avLst/>
              <a:gdLst>
                <a:gd name="T0" fmla="*/ 35 w 71"/>
                <a:gd name="T1" fmla="*/ 43 h 43"/>
                <a:gd name="T2" fmla="*/ 71 w 71"/>
                <a:gd name="T3" fmla="*/ 21 h 43"/>
                <a:gd name="T4" fmla="*/ 52 w 71"/>
                <a:gd name="T5" fmla="*/ 2 h 43"/>
                <a:gd name="T6" fmla="*/ 42 w 71"/>
                <a:gd name="T7" fmla="*/ 0 h 43"/>
                <a:gd name="T8" fmla="*/ 35 w 71"/>
                <a:gd name="T9" fmla="*/ 0 h 43"/>
                <a:gd name="T10" fmla="*/ 0 w 71"/>
                <a:gd name="T11" fmla="*/ 21 h 43"/>
                <a:gd name="T12" fmla="*/ 35 w 71"/>
                <a:gd name="T13" fmla="*/ 43 h 43"/>
                <a:gd name="T14" fmla="*/ 30 w 71"/>
                <a:gd name="T15" fmla="*/ 8 h 43"/>
                <a:gd name="T16" fmla="*/ 35 w 71"/>
                <a:gd name="T17" fmla="*/ 8 h 43"/>
                <a:gd name="T18" fmla="*/ 44 w 71"/>
                <a:gd name="T19" fmla="*/ 9 h 43"/>
                <a:gd name="T20" fmla="*/ 63 w 71"/>
                <a:gd name="T21" fmla="*/ 21 h 43"/>
                <a:gd name="T22" fmla="*/ 35 w 71"/>
                <a:gd name="T23" fmla="*/ 35 h 43"/>
                <a:gd name="T24" fmla="*/ 8 w 71"/>
                <a:gd name="T25" fmla="*/ 21 h 43"/>
                <a:gd name="T26" fmla="*/ 30 w 71"/>
                <a:gd name="T2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3">
                  <a:moveTo>
                    <a:pt x="35" y="43"/>
                  </a:moveTo>
                  <a:cubicBezTo>
                    <a:pt x="55" y="43"/>
                    <a:pt x="71" y="34"/>
                    <a:pt x="71" y="21"/>
                  </a:cubicBezTo>
                  <a:cubicBezTo>
                    <a:pt x="71" y="13"/>
                    <a:pt x="63" y="6"/>
                    <a:pt x="52" y="2"/>
                  </a:cubicBezTo>
                  <a:cubicBezTo>
                    <a:pt x="49" y="1"/>
                    <a:pt x="45" y="0"/>
                    <a:pt x="42" y="0"/>
                  </a:cubicBezTo>
                  <a:cubicBezTo>
                    <a:pt x="40" y="0"/>
                    <a:pt x="38" y="0"/>
                    <a:pt x="35" y="0"/>
                  </a:cubicBezTo>
                  <a:cubicBezTo>
                    <a:pt x="16" y="0"/>
                    <a:pt x="0" y="9"/>
                    <a:pt x="0" y="21"/>
                  </a:cubicBezTo>
                  <a:cubicBezTo>
                    <a:pt x="0" y="34"/>
                    <a:pt x="16" y="43"/>
                    <a:pt x="35" y="43"/>
                  </a:cubicBezTo>
                  <a:close/>
                  <a:moveTo>
                    <a:pt x="30" y="8"/>
                  </a:moveTo>
                  <a:cubicBezTo>
                    <a:pt x="32" y="8"/>
                    <a:pt x="34" y="8"/>
                    <a:pt x="35" y="8"/>
                  </a:cubicBezTo>
                  <a:cubicBezTo>
                    <a:pt x="38" y="8"/>
                    <a:pt x="41" y="8"/>
                    <a:pt x="44" y="9"/>
                  </a:cubicBezTo>
                  <a:cubicBezTo>
                    <a:pt x="55" y="10"/>
                    <a:pt x="63" y="16"/>
                    <a:pt x="63" y="21"/>
                  </a:cubicBezTo>
                  <a:cubicBezTo>
                    <a:pt x="63" y="28"/>
                    <a:pt x="51" y="35"/>
                    <a:pt x="35" y="35"/>
                  </a:cubicBezTo>
                  <a:cubicBezTo>
                    <a:pt x="19" y="35"/>
                    <a:pt x="8" y="28"/>
                    <a:pt x="8" y="21"/>
                  </a:cubicBezTo>
                  <a:cubicBezTo>
                    <a:pt x="8" y="16"/>
                    <a:pt x="17" y="9"/>
                    <a:pt x="3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00" name="Freeform 80"/>
            <p:cNvSpPr>
              <a:spLocks noEditPoints="1"/>
            </p:cNvSpPr>
            <p:nvPr/>
          </p:nvSpPr>
          <p:spPr bwMode="auto">
            <a:xfrm>
              <a:off x="2020888" y="1903413"/>
              <a:ext cx="65088" cy="39688"/>
            </a:xfrm>
            <a:custGeom>
              <a:avLst/>
              <a:gdLst>
                <a:gd name="T0" fmla="*/ 36 w 71"/>
                <a:gd name="T1" fmla="*/ 0 h 43"/>
                <a:gd name="T2" fmla="*/ 71 w 71"/>
                <a:gd name="T3" fmla="*/ 22 h 43"/>
                <a:gd name="T4" fmla="*/ 36 w 71"/>
                <a:gd name="T5" fmla="*/ 43 h 43"/>
                <a:gd name="T6" fmla="*/ 0 w 71"/>
                <a:gd name="T7" fmla="*/ 22 h 43"/>
                <a:gd name="T8" fmla="*/ 36 w 71"/>
                <a:gd name="T9" fmla="*/ 0 h 43"/>
                <a:gd name="T10" fmla="*/ 36 w 71"/>
                <a:gd name="T11" fmla="*/ 35 h 43"/>
                <a:gd name="T12" fmla="*/ 63 w 71"/>
                <a:gd name="T13" fmla="*/ 22 h 43"/>
                <a:gd name="T14" fmla="*/ 36 w 71"/>
                <a:gd name="T15" fmla="*/ 8 h 43"/>
                <a:gd name="T16" fmla="*/ 8 w 71"/>
                <a:gd name="T17" fmla="*/ 22 h 43"/>
                <a:gd name="T18" fmla="*/ 36 w 71"/>
                <a:gd name="T19"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43">
                  <a:moveTo>
                    <a:pt x="36" y="0"/>
                  </a:moveTo>
                  <a:cubicBezTo>
                    <a:pt x="55" y="0"/>
                    <a:pt x="71" y="9"/>
                    <a:pt x="71" y="22"/>
                  </a:cubicBezTo>
                  <a:cubicBezTo>
                    <a:pt x="71" y="34"/>
                    <a:pt x="55" y="43"/>
                    <a:pt x="36" y="43"/>
                  </a:cubicBezTo>
                  <a:cubicBezTo>
                    <a:pt x="16" y="43"/>
                    <a:pt x="0" y="34"/>
                    <a:pt x="0" y="22"/>
                  </a:cubicBezTo>
                  <a:cubicBezTo>
                    <a:pt x="0" y="9"/>
                    <a:pt x="16" y="0"/>
                    <a:pt x="36" y="0"/>
                  </a:cubicBezTo>
                  <a:close/>
                  <a:moveTo>
                    <a:pt x="36" y="35"/>
                  </a:moveTo>
                  <a:cubicBezTo>
                    <a:pt x="51" y="35"/>
                    <a:pt x="63" y="28"/>
                    <a:pt x="63" y="22"/>
                  </a:cubicBezTo>
                  <a:cubicBezTo>
                    <a:pt x="63" y="15"/>
                    <a:pt x="51" y="8"/>
                    <a:pt x="36" y="8"/>
                  </a:cubicBezTo>
                  <a:cubicBezTo>
                    <a:pt x="20" y="8"/>
                    <a:pt x="8" y="15"/>
                    <a:pt x="8" y="22"/>
                  </a:cubicBezTo>
                  <a:cubicBezTo>
                    <a:pt x="8" y="28"/>
                    <a:pt x="20" y="35"/>
                    <a:pt x="36"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01" name="Rectangle 81"/>
            <p:cNvSpPr>
              <a:spLocks noChangeArrowheads="1"/>
            </p:cNvSpPr>
            <p:nvPr/>
          </p:nvSpPr>
          <p:spPr bwMode="auto">
            <a:xfrm>
              <a:off x="2949575" y="6350"/>
              <a:ext cx="36513" cy="1906588"/>
            </a:xfrm>
            <a:prstGeom prst="rect">
              <a:avLst/>
            </a:prstGeom>
            <a:solidFill>
              <a:srgbClr val="F4E9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02" name="Freeform 82"/>
            <p:cNvSpPr>
              <a:spLocks/>
            </p:cNvSpPr>
            <p:nvPr/>
          </p:nvSpPr>
          <p:spPr bwMode="auto">
            <a:xfrm>
              <a:off x="2873375" y="1912938"/>
              <a:ext cx="187325" cy="101600"/>
            </a:xfrm>
            <a:custGeom>
              <a:avLst/>
              <a:gdLst>
                <a:gd name="T0" fmla="*/ 144 w 205"/>
                <a:gd name="T1" fmla="*/ 25 h 110"/>
                <a:gd name="T2" fmla="*/ 128 w 205"/>
                <a:gd name="T3" fmla="*/ 25 h 110"/>
                <a:gd name="T4" fmla="*/ 103 w 205"/>
                <a:gd name="T5" fmla="*/ 0 h 110"/>
                <a:gd name="T6" fmla="*/ 77 w 205"/>
                <a:gd name="T7" fmla="*/ 25 h 110"/>
                <a:gd name="T8" fmla="*/ 61 w 205"/>
                <a:gd name="T9" fmla="*/ 25 h 110"/>
                <a:gd name="T10" fmla="*/ 0 w 205"/>
                <a:gd name="T11" fmla="*/ 86 h 110"/>
                <a:gd name="T12" fmla="*/ 0 w 205"/>
                <a:gd name="T13" fmla="*/ 110 h 110"/>
                <a:gd name="T14" fmla="*/ 205 w 205"/>
                <a:gd name="T15" fmla="*/ 110 h 110"/>
                <a:gd name="T16" fmla="*/ 205 w 205"/>
                <a:gd name="T17" fmla="*/ 86 h 110"/>
                <a:gd name="T18" fmla="*/ 144 w 205"/>
                <a:gd name="T19" fmla="*/ 2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110">
                  <a:moveTo>
                    <a:pt x="144" y="25"/>
                  </a:moveTo>
                  <a:cubicBezTo>
                    <a:pt x="128" y="25"/>
                    <a:pt x="128" y="25"/>
                    <a:pt x="128" y="25"/>
                  </a:cubicBezTo>
                  <a:cubicBezTo>
                    <a:pt x="128" y="11"/>
                    <a:pt x="117" y="0"/>
                    <a:pt x="103" y="0"/>
                  </a:cubicBezTo>
                  <a:cubicBezTo>
                    <a:pt x="89" y="0"/>
                    <a:pt x="77" y="11"/>
                    <a:pt x="77" y="25"/>
                  </a:cubicBezTo>
                  <a:cubicBezTo>
                    <a:pt x="61" y="25"/>
                    <a:pt x="61" y="25"/>
                    <a:pt x="61" y="25"/>
                  </a:cubicBezTo>
                  <a:cubicBezTo>
                    <a:pt x="28" y="25"/>
                    <a:pt x="0" y="53"/>
                    <a:pt x="0" y="86"/>
                  </a:cubicBezTo>
                  <a:cubicBezTo>
                    <a:pt x="0" y="110"/>
                    <a:pt x="0" y="110"/>
                    <a:pt x="0" y="110"/>
                  </a:cubicBezTo>
                  <a:cubicBezTo>
                    <a:pt x="205" y="110"/>
                    <a:pt x="205" y="110"/>
                    <a:pt x="205" y="110"/>
                  </a:cubicBezTo>
                  <a:cubicBezTo>
                    <a:pt x="205" y="86"/>
                    <a:pt x="205" y="86"/>
                    <a:pt x="205" y="86"/>
                  </a:cubicBezTo>
                  <a:cubicBezTo>
                    <a:pt x="205" y="53"/>
                    <a:pt x="178" y="25"/>
                    <a:pt x="144" y="25"/>
                  </a:cubicBezTo>
                  <a:close/>
                </a:path>
              </a:pathLst>
            </a:custGeom>
            <a:solidFill>
              <a:srgbClr val="F4E9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03" name="Rectangle 83"/>
            <p:cNvSpPr>
              <a:spLocks noChangeArrowheads="1"/>
            </p:cNvSpPr>
            <p:nvPr/>
          </p:nvSpPr>
          <p:spPr bwMode="auto">
            <a:xfrm>
              <a:off x="2873375" y="2027238"/>
              <a:ext cx="187325" cy="11113"/>
            </a:xfrm>
            <a:prstGeom prst="rect">
              <a:avLst/>
            </a:prstGeom>
            <a:solidFill>
              <a:srgbClr val="F4E9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04" name="Rectangle 84"/>
            <p:cNvSpPr>
              <a:spLocks noChangeArrowheads="1"/>
            </p:cNvSpPr>
            <p:nvPr/>
          </p:nvSpPr>
          <p:spPr bwMode="auto">
            <a:xfrm>
              <a:off x="2873375" y="2052638"/>
              <a:ext cx="187325" cy="11113"/>
            </a:xfrm>
            <a:prstGeom prst="rect">
              <a:avLst/>
            </a:prstGeom>
            <a:solidFill>
              <a:srgbClr val="F4E9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05" name="Rectangle 85"/>
            <p:cNvSpPr>
              <a:spLocks noChangeArrowheads="1"/>
            </p:cNvSpPr>
            <p:nvPr/>
          </p:nvSpPr>
          <p:spPr bwMode="auto">
            <a:xfrm>
              <a:off x="2873375" y="2076450"/>
              <a:ext cx="187325" cy="12700"/>
            </a:xfrm>
            <a:prstGeom prst="rect">
              <a:avLst/>
            </a:prstGeom>
            <a:solidFill>
              <a:srgbClr val="F4E9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06" name="Freeform 86"/>
            <p:cNvSpPr>
              <a:spLocks/>
            </p:cNvSpPr>
            <p:nvPr/>
          </p:nvSpPr>
          <p:spPr bwMode="auto">
            <a:xfrm>
              <a:off x="2719388" y="2103438"/>
              <a:ext cx="496888" cy="647700"/>
            </a:xfrm>
            <a:custGeom>
              <a:avLst/>
              <a:gdLst>
                <a:gd name="T0" fmla="*/ 273 w 545"/>
                <a:gd name="T1" fmla="*/ 708 h 708"/>
                <a:gd name="T2" fmla="*/ 0 w 545"/>
                <a:gd name="T3" fmla="*/ 436 h 708"/>
                <a:gd name="T4" fmla="*/ 148 w 545"/>
                <a:gd name="T5" fmla="*/ 39 h 708"/>
                <a:gd name="T6" fmla="*/ 187 w 545"/>
                <a:gd name="T7" fmla="*/ 0 h 708"/>
                <a:gd name="T8" fmla="*/ 359 w 545"/>
                <a:gd name="T9" fmla="*/ 0 h 708"/>
                <a:gd name="T10" fmla="*/ 398 w 545"/>
                <a:gd name="T11" fmla="*/ 39 h 708"/>
                <a:gd name="T12" fmla="*/ 398 w 545"/>
                <a:gd name="T13" fmla="*/ 39 h 708"/>
                <a:gd name="T14" fmla="*/ 545 w 545"/>
                <a:gd name="T15" fmla="*/ 436 h 708"/>
                <a:gd name="T16" fmla="*/ 273 w 545"/>
                <a:gd name="T17"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08">
                  <a:moveTo>
                    <a:pt x="273" y="708"/>
                  </a:moveTo>
                  <a:cubicBezTo>
                    <a:pt x="122" y="708"/>
                    <a:pt x="0" y="586"/>
                    <a:pt x="0" y="436"/>
                  </a:cubicBezTo>
                  <a:cubicBezTo>
                    <a:pt x="0" y="296"/>
                    <a:pt x="148" y="141"/>
                    <a:pt x="148" y="39"/>
                  </a:cubicBezTo>
                  <a:cubicBezTo>
                    <a:pt x="148" y="18"/>
                    <a:pt x="165" y="0"/>
                    <a:pt x="187" y="0"/>
                  </a:cubicBezTo>
                  <a:cubicBezTo>
                    <a:pt x="359" y="0"/>
                    <a:pt x="359" y="0"/>
                    <a:pt x="359" y="0"/>
                  </a:cubicBezTo>
                  <a:cubicBezTo>
                    <a:pt x="380" y="0"/>
                    <a:pt x="398" y="18"/>
                    <a:pt x="398" y="39"/>
                  </a:cubicBezTo>
                  <a:cubicBezTo>
                    <a:pt x="398" y="39"/>
                    <a:pt x="398" y="39"/>
                    <a:pt x="398" y="39"/>
                  </a:cubicBezTo>
                  <a:cubicBezTo>
                    <a:pt x="398" y="141"/>
                    <a:pt x="545" y="296"/>
                    <a:pt x="545" y="436"/>
                  </a:cubicBezTo>
                  <a:cubicBezTo>
                    <a:pt x="545" y="586"/>
                    <a:pt x="423" y="708"/>
                    <a:pt x="273" y="708"/>
                  </a:cubicBezTo>
                  <a:close/>
                </a:path>
              </a:pathLst>
            </a:custGeom>
            <a:solidFill>
              <a:srgbClr val="FFE9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07" name="Freeform 87"/>
            <p:cNvSpPr>
              <a:spLocks/>
            </p:cNvSpPr>
            <p:nvPr/>
          </p:nvSpPr>
          <p:spPr bwMode="auto">
            <a:xfrm>
              <a:off x="2957513" y="2103438"/>
              <a:ext cx="258763" cy="647700"/>
            </a:xfrm>
            <a:custGeom>
              <a:avLst/>
              <a:gdLst>
                <a:gd name="T0" fmla="*/ 75 w 284"/>
                <a:gd name="T1" fmla="*/ 0 h 708"/>
                <a:gd name="T2" fmla="*/ 98 w 284"/>
                <a:gd name="T3" fmla="*/ 0 h 708"/>
                <a:gd name="T4" fmla="*/ 137 w 284"/>
                <a:gd name="T5" fmla="*/ 39 h 708"/>
                <a:gd name="T6" fmla="*/ 210 w 284"/>
                <a:gd name="T7" fmla="*/ 223 h 708"/>
                <a:gd name="T8" fmla="*/ 284 w 284"/>
                <a:gd name="T9" fmla="*/ 436 h 708"/>
                <a:gd name="T10" fmla="*/ 12 w 284"/>
                <a:gd name="T11" fmla="*/ 708 h 708"/>
                <a:gd name="T12" fmla="*/ 0 w 284"/>
                <a:gd name="T13" fmla="*/ 708 h 708"/>
                <a:gd name="T14" fmla="*/ 261 w 284"/>
                <a:gd name="T15" fmla="*/ 436 h 708"/>
                <a:gd name="T16" fmla="*/ 188 w 284"/>
                <a:gd name="T17" fmla="*/ 223 h 708"/>
                <a:gd name="T18" fmla="*/ 114 w 284"/>
                <a:gd name="T19" fmla="*/ 39 h 708"/>
                <a:gd name="T20" fmla="*/ 75 w 284"/>
                <a:gd name="T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4" h="708">
                  <a:moveTo>
                    <a:pt x="75" y="0"/>
                  </a:moveTo>
                  <a:cubicBezTo>
                    <a:pt x="98" y="0"/>
                    <a:pt x="98" y="0"/>
                    <a:pt x="98" y="0"/>
                  </a:cubicBezTo>
                  <a:cubicBezTo>
                    <a:pt x="119" y="0"/>
                    <a:pt x="137" y="18"/>
                    <a:pt x="137" y="39"/>
                  </a:cubicBezTo>
                  <a:cubicBezTo>
                    <a:pt x="137" y="90"/>
                    <a:pt x="174" y="154"/>
                    <a:pt x="210" y="223"/>
                  </a:cubicBezTo>
                  <a:cubicBezTo>
                    <a:pt x="247" y="292"/>
                    <a:pt x="284" y="366"/>
                    <a:pt x="284" y="436"/>
                  </a:cubicBezTo>
                  <a:cubicBezTo>
                    <a:pt x="284" y="586"/>
                    <a:pt x="162" y="708"/>
                    <a:pt x="12" y="708"/>
                  </a:cubicBezTo>
                  <a:cubicBezTo>
                    <a:pt x="8" y="708"/>
                    <a:pt x="4" y="708"/>
                    <a:pt x="0" y="708"/>
                  </a:cubicBezTo>
                  <a:cubicBezTo>
                    <a:pt x="145" y="702"/>
                    <a:pt x="261" y="583"/>
                    <a:pt x="261" y="436"/>
                  </a:cubicBezTo>
                  <a:cubicBezTo>
                    <a:pt x="261" y="366"/>
                    <a:pt x="224" y="292"/>
                    <a:pt x="188" y="223"/>
                  </a:cubicBezTo>
                  <a:cubicBezTo>
                    <a:pt x="151" y="154"/>
                    <a:pt x="114" y="90"/>
                    <a:pt x="114" y="39"/>
                  </a:cubicBezTo>
                  <a:cubicBezTo>
                    <a:pt x="114" y="18"/>
                    <a:pt x="96" y="0"/>
                    <a:pt x="75" y="0"/>
                  </a:cubicBezTo>
                  <a:close/>
                </a:path>
              </a:pathLst>
            </a:custGeom>
            <a:solidFill>
              <a:srgbClr val="FFE1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08" name="Freeform 88"/>
            <p:cNvSpPr>
              <a:spLocks/>
            </p:cNvSpPr>
            <p:nvPr/>
          </p:nvSpPr>
          <p:spPr bwMode="auto">
            <a:xfrm>
              <a:off x="2989263" y="2265363"/>
              <a:ext cx="71438" cy="228600"/>
            </a:xfrm>
            <a:custGeom>
              <a:avLst/>
              <a:gdLst>
                <a:gd name="T0" fmla="*/ 5 w 78"/>
                <a:gd name="T1" fmla="*/ 90 h 251"/>
                <a:gd name="T2" fmla="*/ 7 w 78"/>
                <a:gd name="T3" fmla="*/ 4 h 251"/>
                <a:gd name="T4" fmla="*/ 10 w 78"/>
                <a:gd name="T5" fmla="*/ 0 h 251"/>
                <a:gd name="T6" fmla="*/ 10 w 78"/>
                <a:gd name="T7" fmla="*/ 0 h 251"/>
                <a:gd name="T8" fmla="*/ 13 w 78"/>
                <a:gd name="T9" fmla="*/ 3 h 251"/>
                <a:gd name="T10" fmla="*/ 12 w 78"/>
                <a:gd name="T11" fmla="*/ 90 h 251"/>
                <a:gd name="T12" fmla="*/ 7 w 78"/>
                <a:gd name="T13" fmla="*/ 151 h 251"/>
                <a:gd name="T14" fmla="*/ 70 w 78"/>
                <a:gd name="T15" fmla="*/ 244 h 251"/>
                <a:gd name="T16" fmla="*/ 78 w 78"/>
                <a:gd name="T17" fmla="*/ 250 h 251"/>
                <a:gd name="T18" fmla="*/ 74 w 78"/>
                <a:gd name="T19" fmla="*/ 250 h 251"/>
                <a:gd name="T20" fmla="*/ 68 w 78"/>
                <a:gd name="T21" fmla="*/ 251 h 251"/>
                <a:gd name="T22" fmla="*/ 61 w 78"/>
                <a:gd name="T23" fmla="*/ 246 h 251"/>
                <a:gd name="T24" fmla="*/ 0 w 78"/>
                <a:gd name="T25" fmla="*/ 151 h 251"/>
                <a:gd name="T26" fmla="*/ 5 w 78"/>
                <a:gd name="T27" fmla="*/ 9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251">
                  <a:moveTo>
                    <a:pt x="5" y="90"/>
                  </a:moveTo>
                  <a:cubicBezTo>
                    <a:pt x="9" y="61"/>
                    <a:pt x="12" y="34"/>
                    <a:pt x="7" y="4"/>
                  </a:cubicBezTo>
                  <a:cubicBezTo>
                    <a:pt x="7" y="2"/>
                    <a:pt x="8" y="0"/>
                    <a:pt x="10" y="0"/>
                  </a:cubicBezTo>
                  <a:cubicBezTo>
                    <a:pt x="10" y="0"/>
                    <a:pt x="10" y="0"/>
                    <a:pt x="10" y="0"/>
                  </a:cubicBezTo>
                  <a:cubicBezTo>
                    <a:pt x="12" y="0"/>
                    <a:pt x="13" y="1"/>
                    <a:pt x="13" y="3"/>
                  </a:cubicBezTo>
                  <a:cubicBezTo>
                    <a:pt x="18" y="34"/>
                    <a:pt x="15" y="61"/>
                    <a:pt x="12" y="90"/>
                  </a:cubicBezTo>
                  <a:cubicBezTo>
                    <a:pt x="9" y="110"/>
                    <a:pt x="7" y="129"/>
                    <a:pt x="7" y="151"/>
                  </a:cubicBezTo>
                  <a:cubicBezTo>
                    <a:pt x="7" y="191"/>
                    <a:pt x="49" y="228"/>
                    <a:pt x="70" y="244"/>
                  </a:cubicBezTo>
                  <a:cubicBezTo>
                    <a:pt x="73" y="247"/>
                    <a:pt x="77" y="249"/>
                    <a:pt x="78" y="250"/>
                  </a:cubicBezTo>
                  <a:cubicBezTo>
                    <a:pt x="77" y="250"/>
                    <a:pt x="76" y="250"/>
                    <a:pt x="74" y="250"/>
                  </a:cubicBezTo>
                  <a:cubicBezTo>
                    <a:pt x="72" y="250"/>
                    <a:pt x="70" y="250"/>
                    <a:pt x="68" y="251"/>
                  </a:cubicBezTo>
                  <a:cubicBezTo>
                    <a:pt x="66" y="249"/>
                    <a:pt x="64" y="248"/>
                    <a:pt x="61" y="246"/>
                  </a:cubicBezTo>
                  <a:cubicBezTo>
                    <a:pt x="39" y="228"/>
                    <a:pt x="0" y="192"/>
                    <a:pt x="0" y="151"/>
                  </a:cubicBezTo>
                  <a:cubicBezTo>
                    <a:pt x="0" y="129"/>
                    <a:pt x="3" y="109"/>
                    <a:pt x="5"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09" name="Freeform 89"/>
            <p:cNvSpPr>
              <a:spLocks/>
            </p:cNvSpPr>
            <p:nvPr/>
          </p:nvSpPr>
          <p:spPr bwMode="auto">
            <a:xfrm>
              <a:off x="2874963" y="2265363"/>
              <a:ext cx="71438" cy="228600"/>
            </a:xfrm>
            <a:custGeom>
              <a:avLst/>
              <a:gdLst>
                <a:gd name="T0" fmla="*/ 0 w 78"/>
                <a:gd name="T1" fmla="*/ 250 h 251"/>
                <a:gd name="T2" fmla="*/ 9 w 78"/>
                <a:gd name="T3" fmla="*/ 244 h 251"/>
                <a:gd name="T4" fmla="*/ 72 w 78"/>
                <a:gd name="T5" fmla="*/ 151 h 251"/>
                <a:gd name="T6" fmla="*/ 67 w 78"/>
                <a:gd name="T7" fmla="*/ 90 h 251"/>
                <a:gd name="T8" fmla="*/ 65 w 78"/>
                <a:gd name="T9" fmla="*/ 3 h 251"/>
                <a:gd name="T10" fmla="*/ 68 w 78"/>
                <a:gd name="T11" fmla="*/ 0 h 251"/>
                <a:gd name="T12" fmla="*/ 69 w 78"/>
                <a:gd name="T13" fmla="*/ 0 h 251"/>
                <a:gd name="T14" fmla="*/ 71 w 78"/>
                <a:gd name="T15" fmla="*/ 4 h 251"/>
                <a:gd name="T16" fmla="*/ 73 w 78"/>
                <a:gd name="T17" fmla="*/ 90 h 251"/>
                <a:gd name="T18" fmla="*/ 78 w 78"/>
                <a:gd name="T19" fmla="*/ 151 h 251"/>
                <a:gd name="T20" fmla="*/ 17 w 78"/>
                <a:gd name="T21" fmla="*/ 246 h 251"/>
                <a:gd name="T22" fmla="*/ 11 w 78"/>
                <a:gd name="T23" fmla="*/ 251 h 251"/>
                <a:gd name="T24" fmla="*/ 4 w 78"/>
                <a:gd name="T25" fmla="*/ 250 h 251"/>
                <a:gd name="T26" fmla="*/ 0 w 78"/>
                <a:gd name="T27" fmla="*/ 25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251">
                  <a:moveTo>
                    <a:pt x="0" y="250"/>
                  </a:moveTo>
                  <a:cubicBezTo>
                    <a:pt x="2" y="249"/>
                    <a:pt x="5" y="247"/>
                    <a:pt x="9" y="244"/>
                  </a:cubicBezTo>
                  <a:cubicBezTo>
                    <a:pt x="29" y="228"/>
                    <a:pt x="72" y="191"/>
                    <a:pt x="72" y="151"/>
                  </a:cubicBezTo>
                  <a:cubicBezTo>
                    <a:pt x="72" y="129"/>
                    <a:pt x="69" y="110"/>
                    <a:pt x="67" y="90"/>
                  </a:cubicBezTo>
                  <a:cubicBezTo>
                    <a:pt x="64" y="61"/>
                    <a:pt x="60" y="34"/>
                    <a:pt x="65" y="3"/>
                  </a:cubicBezTo>
                  <a:cubicBezTo>
                    <a:pt x="65" y="1"/>
                    <a:pt x="67" y="0"/>
                    <a:pt x="68" y="0"/>
                  </a:cubicBezTo>
                  <a:cubicBezTo>
                    <a:pt x="68" y="0"/>
                    <a:pt x="69" y="0"/>
                    <a:pt x="69" y="0"/>
                  </a:cubicBezTo>
                  <a:cubicBezTo>
                    <a:pt x="70" y="0"/>
                    <a:pt x="72" y="2"/>
                    <a:pt x="71" y="4"/>
                  </a:cubicBezTo>
                  <a:cubicBezTo>
                    <a:pt x="67" y="34"/>
                    <a:pt x="70" y="61"/>
                    <a:pt x="73" y="90"/>
                  </a:cubicBezTo>
                  <a:cubicBezTo>
                    <a:pt x="76" y="109"/>
                    <a:pt x="78" y="129"/>
                    <a:pt x="78" y="151"/>
                  </a:cubicBezTo>
                  <a:cubicBezTo>
                    <a:pt x="78" y="192"/>
                    <a:pt x="40" y="228"/>
                    <a:pt x="17" y="246"/>
                  </a:cubicBezTo>
                  <a:cubicBezTo>
                    <a:pt x="15" y="248"/>
                    <a:pt x="13" y="249"/>
                    <a:pt x="11" y="251"/>
                  </a:cubicBezTo>
                  <a:cubicBezTo>
                    <a:pt x="9" y="250"/>
                    <a:pt x="7" y="250"/>
                    <a:pt x="4" y="250"/>
                  </a:cubicBezTo>
                  <a:cubicBezTo>
                    <a:pt x="3" y="250"/>
                    <a:pt x="1" y="250"/>
                    <a:pt x="0" y="2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10" name="Freeform 90"/>
            <p:cNvSpPr>
              <a:spLocks noEditPoints="1"/>
            </p:cNvSpPr>
            <p:nvPr/>
          </p:nvSpPr>
          <p:spPr bwMode="auto">
            <a:xfrm>
              <a:off x="3044825" y="2479675"/>
              <a:ext cx="50800" cy="31750"/>
            </a:xfrm>
            <a:custGeom>
              <a:avLst/>
              <a:gdLst>
                <a:gd name="T0" fmla="*/ 28 w 55"/>
                <a:gd name="T1" fmla="*/ 0 h 35"/>
                <a:gd name="T2" fmla="*/ 55 w 55"/>
                <a:gd name="T3" fmla="*/ 18 h 35"/>
                <a:gd name="T4" fmla="*/ 28 w 55"/>
                <a:gd name="T5" fmla="*/ 35 h 35"/>
                <a:gd name="T6" fmla="*/ 0 w 55"/>
                <a:gd name="T7" fmla="*/ 18 h 35"/>
                <a:gd name="T8" fmla="*/ 28 w 55"/>
                <a:gd name="T9" fmla="*/ 0 h 35"/>
                <a:gd name="T10" fmla="*/ 28 w 55"/>
                <a:gd name="T11" fmla="*/ 28 h 35"/>
                <a:gd name="T12" fmla="*/ 49 w 55"/>
                <a:gd name="T13" fmla="*/ 18 h 35"/>
                <a:gd name="T14" fmla="*/ 28 w 55"/>
                <a:gd name="T15" fmla="*/ 7 h 35"/>
                <a:gd name="T16" fmla="*/ 7 w 55"/>
                <a:gd name="T17" fmla="*/ 18 h 35"/>
                <a:gd name="T18" fmla="*/ 28 w 55"/>
                <a:gd name="T19"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5">
                  <a:moveTo>
                    <a:pt x="28" y="0"/>
                  </a:moveTo>
                  <a:cubicBezTo>
                    <a:pt x="43" y="0"/>
                    <a:pt x="55" y="8"/>
                    <a:pt x="55" y="18"/>
                  </a:cubicBezTo>
                  <a:cubicBezTo>
                    <a:pt x="55" y="27"/>
                    <a:pt x="43" y="35"/>
                    <a:pt x="28" y="35"/>
                  </a:cubicBezTo>
                  <a:cubicBezTo>
                    <a:pt x="12" y="35"/>
                    <a:pt x="0" y="27"/>
                    <a:pt x="0" y="18"/>
                  </a:cubicBezTo>
                  <a:cubicBezTo>
                    <a:pt x="0" y="8"/>
                    <a:pt x="12" y="0"/>
                    <a:pt x="28" y="0"/>
                  </a:cubicBezTo>
                  <a:close/>
                  <a:moveTo>
                    <a:pt x="28" y="28"/>
                  </a:moveTo>
                  <a:cubicBezTo>
                    <a:pt x="40" y="28"/>
                    <a:pt x="49" y="23"/>
                    <a:pt x="49" y="18"/>
                  </a:cubicBezTo>
                  <a:cubicBezTo>
                    <a:pt x="49" y="12"/>
                    <a:pt x="40" y="7"/>
                    <a:pt x="28" y="7"/>
                  </a:cubicBezTo>
                  <a:cubicBezTo>
                    <a:pt x="15" y="7"/>
                    <a:pt x="7" y="12"/>
                    <a:pt x="7" y="18"/>
                  </a:cubicBezTo>
                  <a:cubicBezTo>
                    <a:pt x="7" y="23"/>
                    <a:pt x="15"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11" name="Freeform 91"/>
            <p:cNvSpPr>
              <a:spLocks noEditPoints="1"/>
            </p:cNvSpPr>
            <p:nvPr/>
          </p:nvSpPr>
          <p:spPr bwMode="auto">
            <a:xfrm>
              <a:off x="3032125" y="2487613"/>
              <a:ext cx="49213" cy="31750"/>
            </a:xfrm>
            <a:custGeom>
              <a:avLst/>
              <a:gdLst>
                <a:gd name="T0" fmla="*/ 27 w 55"/>
                <a:gd name="T1" fmla="*/ 34 h 34"/>
                <a:gd name="T2" fmla="*/ 55 w 55"/>
                <a:gd name="T3" fmla="*/ 17 h 34"/>
                <a:gd name="T4" fmla="*/ 27 w 55"/>
                <a:gd name="T5" fmla="*/ 0 h 34"/>
                <a:gd name="T6" fmla="*/ 23 w 55"/>
                <a:gd name="T7" fmla="*/ 0 h 34"/>
                <a:gd name="T8" fmla="*/ 14 w 55"/>
                <a:gd name="T9" fmla="*/ 2 h 34"/>
                <a:gd name="T10" fmla="*/ 0 w 55"/>
                <a:gd name="T11" fmla="*/ 17 h 34"/>
                <a:gd name="T12" fmla="*/ 27 w 55"/>
                <a:gd name="T13" fmla="*/ 34 h 34"/>
                <a:gd name="T14" fmla="*/ 21 w 55"/>
                <a:gd name="T15" fmla="*/ 7 h 34"/>
                <a:gd name="T16" fmla="*/ 27 w 55"/>
                <a:gd name="T17" fmla="*/ 6 h 34"/>
                <a:gd name="T18" fmla="*/ 31 w 55"/>
                <a:gd name="T19" fmla="*/ 6 h 34"/>
                <a:gd name="T20" fmla="*/ 49 w 55"/>
                <a:gd name="T21" fmla="*/ 17 h 34"/>
                <a:gd name="T22" fmla="*/ 27 w 55"/>
                <a:gd name="T23" fmla="*/ 27 h 34"/>
                <a:gd name="T24" fmla="*/ 6 w 55"/>
                <a:gd name="T25" fmla="*/ 17 h 34"/>
                <a:gd name="T26" fmla="*/ 21 w 55"/>
                <a:gd name="T2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4">
                  <a:moveTo>
                    <a:pt x="27" y="34"/>
                  </a:moveTo>
                  <a:cubicBezTo>
                    <a:pt x="43" y="34"/>
                    <a:pt x="55" y="26"/>
                    <a:pt x="55" y="17"/>
                  </a:cubicBezTo>
                  <a:cubicBezTo>
                    <a:pt x="55" y="7"/>
                    <a:pt x="43" y="0"/>
                    <a:pt x="27" y="0"/>
                  </a:cubicBezTo>
                  <a:cubicBezTo>
                    <a:pt x="26" y="0"/>
                    <a:pt x="24" y="0"/>
                    <a:pt x="23" y="0"/>
                  </a:cubicBezTo>
                  <a:cubicBezTo>
                    <a:pt x="20" y="0"/>
                    <a:pt x="17" y="1"/>
                    <a:pt x="14" y="2"/>
                  </a:cubicBezTo>
                  <a:cubicBezTo>
                    <a:pt x="6" y="5"/>
                    <a:pt x="0" y="10"/>
                    <a:pt x="0" y="17"/>
                  </a:cubicBezTo>
                  <a:cubicBezTo>
                    <a:pt x="0" y="26"/>
                    <a:pt x="12" y="34"/>
                    <a:pt x="27" y="34"/>
                  </a:cubicBezTo>
                  <a:close/>
                  <a:moveTo>
                    <a:pt x="21" y="7"/>
                  </a:moveTo>
                  <a:cubicBezTo>
                    <a:pt x="23" y="6"/>
                    <a:pt x="25" y="6"/>
                    <a:pt x="27" y="6"/>
                  </a:cubicBezTo>
                  <a:cubicBezTo>
                    <a:pt x="29" y="6"/>
                    <a:pt x="30" y="6"/>
                    <a:pt x="31" y="6"/>
                  </a:cubicBezTo>
                  <a:cubicBezTo>
                    <a:pt x="42" y="7"/>
                    <a:pt x="49" y="12"/>
                    <a:pt x="49" y="17"/>
                  </a:cubicBezTo>
                  <a:cubicBezTo>
                    <a:pt x="49" y="22"/>
                    <a:pt x="40" y="27"/>
                    <a:pt x="27" y="27"/>
                  </a:cubicBezTo>
                  <a:cubicBezTo>
                    <a:pt x="15" y="27"/>
                    <a:pt x="6" y="22"/>
                    <a:pt x="6" y="17"/>
                  </a:cubicBezTo>
                  <a:cubicBezTo>
                    <a:pt x="6" y="13"/>
                    <a:pt x="12" y="8"/>
                    <a:pt x="2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12" name="Freeform 92"/>
            <p:cNvSpPr>
              <a:spLocks noEditPoints="1"/>
            </p:cNvSpPr>
            <p:nvPr/>
          </p:nvSpPr>
          <p:spPr bwMode="auto">
            <a:xfrm>
              <a:off x="3011488" y="2498725"/>
              <a:ext cx="49213" cy="30163"/>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9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9" y="22"/>
                    <a:pt x="49" y="17"/>
                  </a:cubicBezTo>
                  <a:cubicBezTo>
                    <a:pt x="49"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13" name="Freeform 93"/>
            <p:cNvSpPr>
              <a:spLocks noEditPoints="1"/>
            </p:cNvSpPr>
            <p:nvPr/>
          </p:nvSpPr>
          <p:spPr bwMode="auto">
            <a:xfrm>
              <a:off x="2984500" y="2508250"/>
              <a:ext cx="50800" cy="31750"/>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8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8" y="22"/>
                    <a:pt x="48" y="17"/>
                  </a:cubicBezTo>
                  <a:cubicBezTo>
                    <a:pt x="48"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14" name="Freeform 94"/>
            <p:cNvSpPr>
              <a:spLocks noEditPoints="1"/>
            </p:cNvSpPr>
            <p:nvPr/>
          </p:nvSpPr>
          <p:spPr bwMode="auto">
            <a:xfrm>
              <a:off x="2957513" y="2514600"/>
              <a:ext cx="49213" cy="31750"/>
            </a:xfrm>
            <a:custGeom>
              <a:avLst/>
              <a:gdLst>
                <a:gd name="T0" fmla="*/ 28 w 55"/>
                <a:gd name="T1" fmla="*/ 0 h 34"/>
                <a:gd name="T2" fmla="*/ 55 w 55"/>
                <a:gd name="T3" fmla="*/ 17 h 34"/>
                <a:gd name="T4" fmla="*/ 28 w 55"/>
                <a:gd name="T5" fmla="*/ 34 h 34"/>
                <a:gd name="T6" fmla="*/ 0 w 55"/>
                <a:gd name="T7" fmla="*/ 17 h 34"/>
                <a:gd name="T8" fmla="*/ 28 w 55"/>
                <a:gd name="T9" fmla="*/ 0 h 34"/>
                <a:gd name="T10" fmla="*/ 28 w 55"/>
                <a:gd name="T11" fmla="*/ 28 h 34"/>
                <a:gd name="T12" fmla="*/ 49 w 55"/>
                <a:gd name="T13" fmla="*/ 17 h 34"/>
                <a:gd name="T14" fmla="*/ 28 w 55"/>
                <a:gd name="T15" fmla="*/ 6 h 34"/>
                <a:gd name="T16" fmla="*/ 6 w 55"/>
                <a:gd name="T17" fmla="*/ 17 h 34"/>
                <a:gd name="T18" fmla="*/ 28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8" y="0"/>
                  </a:moveTo>
                  <a:cubicBezTo>
                    <a:pt x="43" y="0"/>
                    <a:pt x="55" y="8"/>
                    <a:pt x="55" y="17"/>
                  </a:cubicBezTo>
                  <a:cubicBezTo>
                    <a:pt x="55" y="27"/>
                    <a:pt x="43" y="34"/>
                    <a:pt x="28" y="34"/>
                  </a:cubicBezTo>
                  <a:cubicBezTo>
                    <a:pt x="12" y="34"/>
                    <a:pt x="0" y="27"/>
                    <a:pt x="0" y="17"/>
                  </a:cubicBezTo>
                  <a:cubicBezTo>
                    <a:pt x="0" y="8"/>
                    <a:pt x="12" y="0"/>
                    <a:pt x="28" y="0"/>
                  </a:cubicBezTo>
                  <a:close/>
                  <a:moveTo>
                    <a:pt x="28" y="28"/>
                  </a:moveTo>
                  <a:cubicBezTo>
                    <a:pt x="40" y="28"/>
                    <a:pt x="49" y="22"/>
                    <a:pt x="49" y="17"/>
                  </a:cubicBezTo>
                  <a:cubicBezTo>
                    <a:pt x="49" y="12"/>
                    <a:pt x="40" y="6"/>
                    <a:pt x="28" y="6"/>
                  </a:cubicBezTo>
                  <a:cubicBezTo>
                    <a:pt x="15" y="6"/>
                    <a:pt x="6" y="12"/>
                    <a:pt x="6" y="17"/>
                  </a:cubicBezTo>
                  <a:cubicBezTo>
                    <a:pt x="6" y="22"/>
                    <a:pt x="15"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15" name="Freeform 95"/>
            <p:cNvSpPr>
              <a:spLocks noEditPoints="1"/>
            </p:cNvSpPr>
            <p:nvPr/>
          </p:nvSpPr>
          <p:spPr bwMode="auto">
            <a:xfrm>
              <a:off x="2927350" y="2514600"/>
              <a:ext cx="50800" cy="31750"/>
            </a:xfrm>
            <a:custGeom>
              <a:avLst/>
              <a:gdLst>
                <a:gd name="T0" fmla="*/ 28 w 56"/>
                <a:gd name="T1" fmla="*/ 0 h 34"/>
                <a:gd name="T2" fmla="*/ 56 w 56"/>
                <a:gd name="T3" fmla="*/ 17 h 34"/>
                <a:gd name="T4" fmla="*/ 28 w 56"/>
                <a:gd name="T5" fmla="*/ 34 h 34"/>
                <a:gd name="T6" fmla="*/ 0 w 56"/>
                <a:gd name="T7" fmla="*/ 17 h 34"/>
                <a:gd name="T8" fmla="*/ 28 w 56"/>
                <a:gd name="T9" fmla="*/ 0 h 34"/>
                <a:gd name="T10" fmla="*/ 28 w 56"/>
                <a:gd name="T11" fmla="*/ 28 h 34"/>
                <a:gd name="T12" fmla="*/ 49 w 56"/>
                <a:gd name="T13" fmla="*/ 17 h 34"/>
                <a:gd name="T14" fmla="*/ 28 w 56"/>
                <a:gd name="T15" fmla="*/ 6 h 34"/>
                <a:gd name="T16" fmla="*/ 7 w 56"/>
                <a:gd name="T17" fmla="*/ 17 h 34"/>
                <a:gd name="T18" fmla="*/ 28 w 56"/>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34">
                  <a:moveTo>
                    <a:pt x="28" y="0"/>
                  </a:moveTo>
                  <a:cubicBezTo>
                    <a:pt x="43" y="0"/>
                    <a:pt x="56" y="8"/>
                    <a:pt x="56" y="17"/>
                  </a:cubicBezTo>
                  <a:cubicBezTo>
                    <a:pt x="56" y="27"/>
                    <a:pt x="43" y="34"/>
                    <a:pt x="28" y="34"/>
                  </a:cubicBezTo>
                  <a:cubicBezTo>
                    <a:pt x="13" y="34"/>
                    <a:pt x="0" y="27"/>
                    <a:pt x="0" y="17"/>
                  </a:cubicBezTo>
                  <a:cubicBezTo>
                    <a:pt x="0" y="8"/>
                    <a:pt x="13" y="0"/>
                    <a:pt x="28" y="0"/>
                  </a:cubicBezTo>
                  <a:close/>
                  <a:moveTo>
                    <a:pt x="28" y="28"/>
                  </a:moveTo>
                  <a:cubicBezTo>
                    <a:pt x="40" y="28"/>
                    <a:pt x="49" y="22"/>
                    <a:pt x="49" y="17"/>
                  </a:cubicBezTo>
                  <a:cubicBezTo>
                    <a:pt x="49" y="12"/>
                    <a:pt x="40" y="6"/>
                    <a:pt x="28" y="6"/>
                  </a:cubicBezTo>
                  <a:cubicBezTo>
                    <a:pt x="16" y="6"/>
                    <a:pt x="7" y="12"/>
                    <a:pt x="7" y="17"/>
                  </a:cubicBezTo>
                  <a:cubicBezTo>
                    <a:pt x="7" y="22"/>
                    <a:pt x="16"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16" name="Freeform 96"/>
            <p:cNvSpPr>
              <a:spLocks noEditPoints="1"/>
            </p:cNvSpPr>
            <p:nvPr/>
          </p:nvSpPr>
          <p:spPr bwMode="auto">
            <a:xfrm>
              <a:off x="2900363" y="2508250"/>
              <a:ext cx="50800" cy="31750"/>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8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8" y="22"/>
                    <a:pt x="48" y="17"/>
                  </a:cubicBezTo>
                  <a:cubicBezTo>
                    <a:pt x="48"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17" name="Freeform 97"/>
            <p:cNvSpPr>
              <a:spLocks noEditPoints="1"/>
            </p:cNvSpPr>
            <p:nvPr/>
          </p:nvSpPr>
          <p:spPr bwMode="auto">
            <a:xfrm>
              <a:off x="2874963" y="2498725"/>
              <a:ext cx="50800" cy="30163"/>
            </a:xfrm>
            <a:custGeom>
              <a:avLst/>
              <a:gdLst>
                <a:gd name="T0" fmla="*/ 27 w 55"/>
                <a:gd name="T1" fmla="*/ 0 h 34"/>
                <a:gd name="T2" fmla="*/ 55 w 55"/>
                <a:gd name="T3" fmla="*/ 17 h 34"/>
                <a:gd name="T4" fmla="*/ 27 w 55"/>
                <a:gd name="T5" fmla="*/ 34 h 34"/>
                <a:gd name="T6" fmla="*/ 0 w 55"/>
                <a:gd name="T7" fmla="*/ 17 h 34"/>
                <a:gd name="T8" fmla="*/ 27 w 55"/>
                <a:gd name="T9" fmla="*/ 0 h 34"/>
                <a:gd name="T10" fmla="*/ 27 w 55"/>
                <a:gd name="T11" fmla="*/ 28 h 34"/>
                <a:gd name="T12" fmla="*/ 48 w 55"/>
                <a:gd name="T13" fmla="*/ 17 h 34"/>
                <a:gd name="T14" fmla="*/ 27 w 55"/>
                <a:gd name="T15" fmla="*/ 7 h 34"/>
                <a:gd name="T16" fmla="*/ 6 w 55"/>
                <a:gd name="T17" fmla="*/ 17 h 34"/>
                <a:gd name="T18" fmla="*/ 27 w 55"/>
                <a:gd name="T19"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4">
                  <a:moveTo>
                    <a:pt x="27" y="0"/>
                  </a:moveTo>
                  <a:cubicBezTo>
                    <a:pt x="43" y="0"/>
                    <a:pt x="55" y="8"/>
                    <a:pt x="55" y="17"/>
                  </a:cubicBezTo>
                  <a:cubicBezTo>
                    <a:pt x="55" y="27"/>
                    <a:pt x="43" y="34"/>
                    <a:pt x="27" y="34"/>
                  </a:cubicBezTo>
                  <a:cubicBezTo>
                    <a:pt x="12" y="34"/>
                    <a:pt x="0" y="27"/>
                    <a:pt x="0" y="17"/>
                  </a:cubicBezTo>
                  <a:cubicBezTo>
                    <a:pt x="0" y="8"/>
                    <a:pt x="12" y="0"/>
                    <a:pt x="27" y="0"/>
                  </a:cubicBezTo>
                  <a:close/>
                  <a:moveTo>
                    <a:pt x="27" y="28"/>
                  </a:moveTo>
                  <a:cubicBezTo>
                    <a:pt x="40" y="28"/>
                    <a:pt x="48" y="22"/>
                    <a:pt x="48" y="17"/>
                  </a:cubicBezTo>
                  <a:cubicBezTo>
                    <a:pt x="48" y="12"/>
                    <a:pt x="40" y="7"/>
                    <a:pt x="27" y="7"/>
                  </a:cubicBezTo>
                  <a:cubicBezTo>
                    <a:pt x="15" y="7"/>
                    <a:pt x="6" y="12"/>
                    <a:pt x="6" y="17"/>
                  </a:cubicBezTo>
                  <a:cubicBezTo>
                    <a:pt x="6" y="22"/>
                    <a:pt x="15"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18" name="Freeform 98"/>
            <p:cNvSpPr>
              <a:spLocks noEditPoints="1"/>
            </p:cNvSpPr>
            <p:nvPr/>
          </p:nvSpPr>
          <p:spPr bwMode="auto">
            <a:xfrm>
              <a:off x="2854325" y="2487613"/>
              <a:ext cx="49213" cy="31750"/>
            </a:xfrm>
            <a:custGeom>
              <a:avLst/>
              <a:gdLst>
                <a:gd name="T0" fmla="*/ 27 w 55"/>
                <a:gd name="T1" fmla="*/ 34 h 34"/>
                <a:gd name="T2" fmla="*/ 55 w 55"/>
                <a:gd name="T3" fmla="*/ 17 h 34"/>
                <a:gd name="T4" fmla="*/ 40 w 55"/>
                <a:gd name="T5" fmla="*/ 2 h 34"/>
                <a:gd name="T6" fmla="*/ 32 w 55"/>
                <a:gd name="T7" fmla="*/ 0 h 34"/>
                <a:gd name="T8" fmla="*/ 27 w 55"/>
                <a:gd name="T9" fmla="*/ 0 h 34"/>
                <a:gd name="T10" fmla="*/ 0 w 55"/>
                <a:gd name="T11" fmla="*/ 17 h 34"/>
                <a:gd name="T12" fmla="*/ 27 w 55"/>
                <a:gd name="T13" fmla="*/ 34 h 34"/>
                <a:gd name="T14" fmla="*/ 23 w 55"/>
                <a:gd name="T15" fmla="*/ 6 h 34"/>
                <a:gd name="T16" fmla="*/ 27 w 55"/>
                <a:gd name="T17" fmla="*/ 6 h 34"/>
                <a:gd name="T18" fmla="*/ 34 w 55"/>
                <a:gd name="T19" fmla="*/ 7 h 34"/>
                <a:gd name="T20" fmla="*/ 48 w 55"/>
                <a:gd name="T21" fmla="*/ 17 h 34"/>
                <a:gd name="T22" fmla="*/ 27 w 55"/>
                <a:gd name="T23" fmla="*/ 27 h 34"/>
                <a:gd name="T24" fmla="*/ 6 w 55"/>
                <a:gd name="T25" fmla="*/ 17 h 34"/>
                <a:gd name="T26" fmla="*/ 23 w 55"/>
                <a:gd name="T27"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4">
                  <a:moveTo>
                    <a:pt x="27" y="34"/>
                  </a:moveTo>
                  <a:cubicBezTo>
                    <a:pt x="43" y="34"/>
                    <a:pt x="55" y="26"/>
                    <a:pt x="55" y="17"/>
                  </a:cubicBezTo>
                  <a:cubicBezTo>
                    <a:pt x="55" y="10"/>
                    <a:pt x="49" y="5"/>
                    <a:pt x="40" y="2"/>
                  </a:cubicBezTo>
                  <a:cubicBezTo>
                    <a:pt x="38" y="1"/>
                    <a:pt x="35" y="0"/>
                    <a:pt x="32" y="0"/>
                  </a:cubicBezTo>
                  <a:cubicBezTo>
                    <a:pt x="30" y="0"/>
                    <a:pt x="29" y="0"/>
                    <a:pt x="27" y="0"/>
                  </a:cubicBezTo>
                  <a:cubicBezTo>
                    <a:pt x="12" y="0"/>
                    <a:pt x="0" y="7"/>
                    <a:pt x="0" y="17"/>
                  </a:cubicBezTo>
                  <a:cubicBezTo>
                    <a:pt x="0" y="26"/>
                    <a:pt x="12" y="34"/>
                    <a:pt x="27" y="34"/>
                  </a:cubicBezTo>
                  <a:close/>
                  <a:moveTo>
                    <a:pt x="23" y="6"/>
                  </a:moveTo>
                  <a:cubicBezTo>
                    <a:pt x="24" y="6"/>
                    <a:pt x="26" y="6"/>
                    <a:pt x="27" y="6"/>
                  </a:cubicBezTo>
                  <a:cubicBezTo>
                    <a:pt x="30" y="6"/>
                    <a:pt x="32" y="6"/>
                    <a:pt x="34" y="7"/>
                  </a:cubicBezTo>
                  <a:cubicBezTo>
                    <a:pt x="43" y="8"/>
                    <a:pt x="48" y="13"/>
                    <a:pt x="48" y="17"/>
                  </a:cubicBezTo>
                  <a:cubicBezTo>
                    <a:pt x="48" y="22"/>
                    <a:pt x="40" y="27"/>
                    <a:pt x="27" y="27"/>
                  </a:cubicBezTo>
                  <a:cubicBezTo>
                    <a:pt x="15" y="27"/>
                    <a:pt x="6" y="22"/>
                    <a:pt x="6" y="17"/>
                  </a:cubicBezTo>
                  <a:cubicBezTo>
                    <a:pt x="6" y="12"/>
                    <a:pt x="13" y="7"/>
                    <a:pt x="2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19" name="Freeform 99"/>
            <p:cNvSpPr>
              <a:spLocks noEditPoints="1"/>
            </p:cNvSpPr>
            <p:nvPr/>
          </p:nvSpPr>
          <p:spPr bwMode="auto">
            <a:xfrm>
              <a:off x="2838450" y="2479675"/>
              <a:ext cx="50800" cy="31750"/>
            </a:xfrm>
            <a:custGeom>
              <a:avLst/>
              <a:gdLst>
                <a:gd name="T0" fmla="*/ 28 w 55"/>
                <a:gd name="T1" fmla="*/ 0 h 35"/>
                <a:gd name="T2" fmla="*/ 55 w 55"/>
                <a:gd name="T3" fmla="*/ 18 h 35"/>
                <a:gd name="T4" fmla="*/ 28 w 55"/>
                <a:gd name="T5" fmla="*/ 35 h 35"/>
                <a:gd name="T6" fmla="*/ 0 w 55"/>
                <a:gd name="T7" fmla="*/ 18 h 35"/>
                <a:gd name="T8" fmla="*/ 28 w 55"/>
                <a:gd name="T9" fmla="*/ 0 h 35"/>
                <a:gd name="T10" fmla="*/ 28 w 55"/>
                <a:gd name="T11" fmla="*/ 28 h 35"/>
                <a:gd name="T12" fmla="*/ 49 w 55"/>
                <a:gd name="T13" fmla="*/ 18 h 35"/>
                <a:gd name="T14" fmla="*/ 28 w 55"/>
                <a:gd name="T15" fmla="*/ 7 h 35"/>
                <a:gd name="T16" fmla="*/ 7 w 55"/>
                <a:gd name="T17" fmla="*/ 18 h 35"/>
                <a:gd name="T18" fmla="*/ 28 w 55"/>
                <a:gd name="T19"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5">
                  <a:moveTo>
                    <a:pt x="28" y="0"/>
                  </a:moveTo>
                  <a:cubicBezTo>
                    <a:pt x="43" y="0"/>
                    <a:pt x="55" y="8"/>
                    <a:pt x="55" y="18"/>
                  </a:cubicBezTo>
                  <a:cubicBezTo>
                    <a:pt x="55" y="27"/>
                    <a:pt x="43" y="35"/>
                    <a:pt x="28" y="35"/>
                  </a:cubicBezTo>
                  <a:cubicBezTo>
                    <a:pt x="12" y="35"/>
                    <a:pt x="0" y="27"/>
                    <a:pt x="0" y="18"/>
                  </a:cubicBezTo>
                  <a:cubicBezTo>
                    <a:pt x="0" y="8"/>
                    <a:pt x="12" y="0"/>
                    <a:pt x="28" y="0"/>
                  </a:cubicBezTo>
                  <a:close/>
                  <a:moveTo>
                    <a:pt x="28" y="28"/>
                  </a:moveTo>
                  <a:cubicBezTo>
                    <a:pt x="40" y="28"/>
                    <a:pt x="49" y="23"/>
                    <a:pt x="49" y="18"/>
                  </a:cubicBezTo>
                  <a:cubicBezTo>
                    <a:pt x="49" y="12"/>
                    <a:pt x="40" y="7"/>
                    <a:pt x="28" y="7"/>
                  </a:cubicBezTo>
                  <a:cubicBezTo>
                    <a:pt x="15" y="7"/>
                    <a:pt x="7" y="12"/>
                    <a:pt x="7" y="18"/>
                  </a:cubicBezTo>
                  <a:cubicBezTo>
                    <a:pt x="7" y="23"/>
                    <a:pt x="15"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20" name="Rectangle 100"/>
            <p:cNvSpPr>
              <a:spLocks noChangeArrowheads="1"/>
            </p:cNvSpPr>
            <p:nvPr/>
          </p:nvSpPr>
          <p:spPr bwMode="auto">
            <a:xfrm>
              <a:off x="1235075" y="0"/>
              <a:ext cx="36513" cy="1577975"/>
            </a:xfrm>
            <a:prstGeom prst="rect">
              <a:avLst/>
            </a:prstGeom>
            <a:solidFill>
              <a:srgbClr val="F4E9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21" name="Freeform 101"/>
            <p:cNvSpPr>
              <a:spLocks/>
            </p:cNvSpPr>
            <p:nvPr/>
          </p:nvSpPr>
          <p:spPr bwMode="auto">
            <a:xfrm>
              <a:off x="1076325" y="1577975"/>
              <a:ext cx="357188" cy="193675"/>
            </a:xfrm>
            <a:custGeom>
              <a:avLst/>
              <a:gdLst>
                <a:gd name="T0" fmla="*/ 275 w 391"/>
                <a:gd name="T1" fmla="*/ 49 h 211"/>
                <a:gd name="T2" fmla="*/ 244 w 391"/>
                <a:gd name="T3" fmla="*/ 49 h 211"/>
                <a:gd name="T4" fmla="*/ 195 w 391"/>
                <a:gd name="T5" fmla="*/ 0 h 211"/>
                <a:gd name="T6" fmla="*/ 146 w 391"/>
                <a:gd name="T7" fmla="*/ 49 h 211"/>
                <a:gd name="T8" fmla="*/ 116 w 391"/>
                <a:gd name="T9" fmla="*/ 49 h 211"/>
                <a:gd name="T10" fmla="*/ 0 w 391"/>
                <a:gd name="T11" fmla="*/ 165 h 211"/>
                <a:gd name="T12" fmla="*/ 0 w 391"/>
                <a:gd name="T13" fmla="*/ 211 h 211"/>
                <a:gd name="T14" fmla="*/ 391 w 391"/>
                <a:gd name="T15" fmla="*/ 211 h 211"/>
                <a:gd name="T16" fmla="*/ 391 w 391"/>
                <a:gd name="T17" fmla="*/ 165 h 211"/>
                <a:gd name="T18" fmla="*/ 275 w 391"/>
                <a:gd name="T19" fmla="*/ 4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211">
                  <a:moveTo>
                    <a:pt x="275" y="49"/>
                  </a:moveTo>
                  <a:cubicBezTo>
                    <a:pt x="244" y="49"/>
                    <a:pt x="244" y="49"/>
                    <a:pt x="244" y="49"/>
                  </a:cubicBezTo>
                  <a:cubicBezTo>
                    <a:pt x="244" y="22"/>
                    <a:pt x="222" y="0"/>
                    <a:pt x="195" y="0"/>
                  </a:cubicBezTo>
                  <a:cubicBezTo>
                    <a:pt x="168" y="0"/>
                    <a:pt x="146" y="22"/>
                    <a:pt x="146" y="49"/>
                  </a:cubicBezTo>
                  <a:cubicBezTo>
                    <a:pt x="116" y="49"/>
                    <a:pt x="116" y="49"/>
                    <a:pt x="116" y="49"/>
                  </a:cubicBezTo>
                  <a:cubicBezTo>
                    <a:pt x="52" y="49"/>
                    <a:pt x="0" y="101"/>
                    <a:pt x="0" y="165"/>
                  </a:cubicBezTo>
                  <a:cubicBezTo>
                    <a:pt x="0" y="211"/>
                    <a:pt x="0" y="211"/>
                    <a:pt x="0" y="211"/>
                  </a:cubicBezTo>
                  <a:cubicBezTo>
                    <a:pt x="391" y="211"/>
                    <a:pt x="391" y="211"/>
                    <a:pt x="391" y="211"/>
                  </a:cubicBezTo>
                  <a:cubicBezTo>
                    <a:pt x="391" y="165"/>
                    <a:pt x="391" y="165"/>
                    <a:pt x="391" y="165"/>
                  </a:cubicBezTo>
                  <a:cubicBezTo>
                    <a:pt x="391" y="101"/>
                    <a:pt x="339" y="49"/>
                    <a:pt x="275" y="49"/>
                  </a:cubicBezTo>
                  <a:close/>
                </a:path>
              </a:pathLst>
            </a:custGeom>
            <a:solidFill>
              <a:srgbClr val="F4E9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22" name="Rectangle 102"/>
            <p:cNvSpPr>
              <a:spLocks noChangeArrowheads="1"/>
            </p:cNvSpPr>
            <p:nvPr/>
          </p:nvSpPr>
          <p:spPr bwMode="auto">
            <a:xfrm>
              <a:off x="1076325" y="1795463"/>
              <a:ext cx="357188" cy="22225"/>
            </a:xfrm>
            <a:prstGeom prst="rect">
              <a:avLst/>
            </a:prstGeom>
            <a:solidFill>
              <a:srgbClr val="F4E9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23" name="Rectangle 103"/>
            <p:cNvSpPr>
              <a:spLocks noChangeArrowheads="1"/>
            </p:cNvSpPr>
            <p:nvPr/>
          </p:nvSpPr>
          <p:spPr bwMode="auto">
            <a:xfrm>
              <a:off x="1076325" y="1843088"/>
              <a:ext cx="357188" cy="22225"/>
            </a:xfrm>
            <a:prstGeom prst="rect">
              <a:avLst/>
            </a:prstGeom>
            <a:solidFill>
              <a:srgbClr val="F4E9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24" name="Rectangle 104"/>
            <p:cNvSpPr>
              <a:spLocks noChangeArrowheads="1"/>
            </p:cNvSpPr>
            <p:nvPr/>
          </p:nvSpPr>
          <p:spPr bwMode="auto">
            <a:xfrm>
              <a:off x="1076325" y="1890713"/>
              <a:ext cx="357188" cy="22225"/>
            </a:xfrm>
            <a:prstGeom prst="rect">
              <a:avLst/>
            </a:prstGeom>
            <a:solidFill>
              <a:srgbClr val="F4E9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25" name="Freeform 105"/>
            <p:cNvSpPr>
              <a:spLocks/>
            </p:cNvSpPr>
            <p:nvPr/>
          </p:nvSpPr>
          <p:spPr bwMode="auto">
            <a:xfrm>
              <a:off x="779463" y="1941513"/>
              <a:ext cx="949325" cy="1233488"/>
            </a:xfrm>
            <a:custGeom>
              <a:avLst/>
              <a:gdLst>
                <a:gd name="T0" fmla="*/ 519 w 1039"/>
                <a:gd name="T1" fmla="*/ 1351 h 1351"/>
                <a:gd name="T2" fmla="*/ 0 w 1039"/>
                <a:gd name="T3" fmla="*/ 831 h 1351"/>
                <a:gd name="T4" fmla="*/ 281 w 1039"/>
                <a:gd name="T5" fmla="*/ 75 h 1351"/>
                <a:gd name="T6" fmla="*/ 281 w 1039"/>
                <a:gd name="T7" fmla="*/ 74 h 1351"/>
                <a:gd name="T8" fmla="*/ 355 w 1039"/>
                <a:gd name="T9" fmla="*/ 0 h 1351"/>
                <a:gd name="T10" fmla="*/ 683 w 1039"/>
                <a:gd name="T11" fmla="*/ 0 h 1351"/>
                <a:gd name="T12" fmla="*/ 757 w 1039"/>
                <a:gd name="T13" fmla="*/ 74 h 1351"/>
                <a:gd name="T14" fmla="*/ 757 w 1039"/>
                <a:gd name="T15" fmla="*/ 75 h 1351"/>
                <a:gd name="T16" fmla="*/ 1039 w 1039"/>
                <a:gd name="T17" fmla="*/ 831 h 1351"/>
                <a:gd name="T18" fmla="*/ 519 w 1039"/>
                <a:gd name="T19" fmla="*/ 1351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9" h="1351">
                  <a:moveTo>
                    <a:pt x="519" y="1351"/>
                  </a:moveTo>
                  <a:cubicBezTo>
                    <a:pt x="232" y="1351"/>
                    <a:pt x="0" y="1118"/>
                    <a:pt x="0" y="831"/>
                  </a:cubicBezTo>
                  <a:cubicBezTo>
                    <a:pt x="0" y="565"/>
                    <a:pt x="281" y="268"/>
                    <a:pt x="281" y="75"/>
                  </a:cubicBezTo>
                  <a:cubicBezTo>
                    <a:pt x="281" y="74"/>
                    <a:pt x="281" y="74"/>
                    <a:pt x="281" y="74"/>
                  </a:cubicBezTo>
                  <a:cubicBezTo>
                    <a:pt x="281" y="33"/>
                    <a:pt x="314" y="0"/>
                    <a:pt x="355" y="0"/>
                  </a:cubicBezTo>
                  <a:cubicBezTo>
                    <a:pt x="683" y="0"/>
                    <a:pt x="683" y="0"/>
                    <a:pt x="683" y="0"/>
                  </a:cubicBezTo>
                  <a:cubicBezTo>
                    <a:pt x="724" y="0"/>
                    <a:pt x="757" y="33"/>
                    <a:pt x="757" y="74"/>
                  </a:cubicBezTo>
                  <a:cubicBezTo>
                    <a:pt x="757" y="74"/>
                    <a:pt x="757" y="74"/>
                    <a:pt x="757" y="75"/>
                  </a:cubicBezTo>
                  <a:cubicBezTo>
                    <a:pt x="757" y="268"/>
                    <a:pt x="1039" y="565"/>
                    <a:pt x="1039" y="831"/>
                  </a:cubicBezTo>
                  <a:cubicBezTo>
                    <a:pt x="1039" y="1118"/>
                    <a:pt x="806" y="1351"/>
                    <a:pt x="519" y="1351"/>
                  </a:cubicBezTo>
                  <a:close/>
                </a:path>
              </a:pathLst>
            </a:custGeom>
            <a:solidFill>
              <a:srgbClr val="FFE9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26" name="Freeform 106"/>
            <p:cNvSpPr>
              <a:spLocks/>
            </p:cNvSpPr>
            <p:nvPr/>
          </p:nvSpPr>
          <p:spPr bwMode="auto">
            <a:xfrm>
              <a:off x="1233488" y="1941513"/>
              <a:ext cx="495300" cy="1233488"/>
            </a:xfrm>
            <a:custGeom>
              <a:avLst/>
              <a:gdLst>
                <a:gd name="T0" fmla="*/ 143 w 542"/>
                <a:gd name="T1" fmla="*/ 0 h 1351"/>
                <a:gd name="T2" fmla="*/ 186 w 542"/>
                <a:gd name="T3" fmla="*/ 0 h 1351"/>
                <a:gd name="T4" fmla="*/ 260 w 542"/>
                <a:gd name="T5" fmla="*/ 75 h 1351"/>
                <a:gd name="T6" fmla="*/ 401 w 542"/>
                <a:gd name="T7" fmla="*/ 426 h 1351"/>
                <a:gd name="T8" fmla="*/ 542 w 542"/>
                <a:gd name="T9" fmla="*/ 831 h 1351"/>
                <a:gd name="T10" fmla="*/ 22 w 542"/>
                <a:gd name="T11" fmla="*/ 1351 h 1351"/>
                <a:gd name="T12" fmla="*/ 0 w 542"/>
                <a:gd name="T13" fmla="*/ 1350 h 1351"/>
                <a:gd name="T14" fmla="*/ 498 w 542"/>
                <a:gd name="T15" fmla="*/ 831 h 1351"/>
                <a:gd name="T16" fmla="*/ 358 w 542"/>
                <a:gd name="T17" fmla="*/ 426 h 1351"/>
                <a:gd name="T18" fmla="*/ 217 w 542"/>
                <a:gd name="T19" fmla="*/ 75 h 1351"/>
                <a:gd name="T20" fmla="*/ 143 w 542"/>
                <a:gd name="T21" fmla="*/ 0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2" h="1351">
                  <a:moveTo>
                    <a:pt x="143" y="0"/>
                  </a:moveTo>
                  <a:cubicBezTo>
                    <a:pt x="186" y="0"/>
                    <a:pt x="186" y="0"/>
                    <a:pt x="186" y="0"/>
                  </a:cubicBezTo>
                  <a:cubicBezTo>
                    <a:pt x="227" y="0"/>
                    <a:pt x="260" y="33"/>
                    <a:pt x="260" y="75"/>
                  </a:cubicBezTo>
                  <a:cubicBezTo>
                    <a:pt x="260" y="171"/>
                    <a:pt x="331" y="294"/>
                    <a:pt x="401" y="426"/>
                  </a:cubicBezTo>
                  <a:cubicBezTo>
                    <a:pt x="471" y="558"/>
                    <a:pt x="542" y="698"/>
                    <a:pt x="542" y="831"/>
                  </a:cubicBezTo>
                  <a:cubicBezTo>
                    <a:pt x="542" y="1118"/>
                    <a:pt x="309" y="1351"/>
                    <a:pt x="22" y="1351"/>
                  </a:cubicBezTo>
                  <a:cubicBezTo>
                    <a:pt x="15" y="1351"/>
                    <a:pt x="8" y="1351"/>
                    <a:pt x="0" y="1350"/>
                  </a:cubicBezTo>
                  <a:cubicBezTo>
                    <a:pt x="277" y="1339"/>
                    <a:pt x="498" y="1111"/>
                    <a:pt x="498" y="831"/>
                  </a:cubicBezTo>
                  <a:cubicBezTo>
                    <a:pt x="498" y="698"/>
                    <a:pt x="428" y="558"/>
                    <a:pt x="358" y="426"/>
                  </a:cubicBezTo>
                  <a:cubicBezTo>
                    <a:pt x="287" y="294"/>
                    <a:pt x="217" y="171"/>
                    <a:pt x="217" y="75"/>
                  </a:cubicBezTo>
                  <a:cubicBezTo>
                    <a:pt x="217" y="33"/>
                    <a:pt x="184" y="0"/>
                    <a:pt x="143" y="0"/>
                  </a:cubicBezTo>
                  <a:close/>
                </a:path>
              </a:pathLst>
            </a:custGeom>
            <a:solidFill>
              <a:srgbClr val="FFE1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27" name="Freeform 107"/>
            <p:cNvSpPr>
              <a:spLocks/>
            </p:cNvSpPr>
            <p:nvPr/>
          </p:nvSpPr>
          <p:spPr bwMode="auto">
            <a:xfrm>
              <a:off x="1295400" y="2249488"/>
              <a:ext cx="134938" cy="436563"/>
            </a:xfrm>
            <a:custGeom>
              <a:avLst/>
              <a:gdLst>
                <a:gd name="T0" fmla="*/ 9 w 149"/>
                <a:gd name="T1" fmla="*/ 171 h 479"/>
                <a:gd name="T2" fmla="*/ 13 w 149"/>
                <a:gd name="T3" fmla="*/ 8 h 479"/>
                <a:gd name="T4" fmla="*/ 18 w 149"/>
                <a:gd name="T5" fmla="*/ 1 h 479"/>
                <a:gd name="T6" fmla="*/ 19 w 149"/>
                <a:gd name="T7" fmla="*/ 0 h 479"/>
                <a:gd name="T8" fmla="*/ 25 w 149"/>
                <a:gd name="T9" fmla="*/ 6 h 479"/>
                <a:gd name="T10" fmla="*/ 22 w 149"/>
                <a:gd name="T11" fmla="*/ 173 h 479"/>
                <a:gd name="T12" fmla="*/ 13 w 149"/>
                <a:gd name="T13" fmla="*/ 289 h 479"/>
                <a:gd name="T14" fmla="*/ 132 w 149"/>
                <a:gd name="T15" fmla="*/ 466 h 479"/>
                <a:gd name="T16" fmla="*/ 149 w 149"/>
                <a:gd name="T17" fmla="*/ 478 h 479"/>
                <a:gd name="T18" fmla="*/ 141 w 149"/>
                <a:gd name="T19" fmla="*/ 478 h 479"/>
                <a:gd name="T20" fmla="*/ 129 w 149"/>
                <a:gd name="T21" fmla="*/ 479 h 479"/>
                <a:gd name="T22" fmla="*/ 116 w 149"/>
                <a:gd name="T23" fmla="*/ 469 h 479"/>
                <a:gd name="T24" fmla="*/ 0 w 149"/>
                <a:gd name="T25" fmla="*/ 289 h 479"/>
                <a:gd name="T26" fmla="*/ 9 w 149"/>
                <a:gd name="T27" fmla="*/ 17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479">
                  <a:moveTo>
                    <a:pt x="9" y="171"/>
                  </a:moveTo>
                  <a:cubicBezTo>
                    <a:pt x="16" y="117"/>
                    <a:pt x="22" y="66"/>
                    <a:pt x="13" y="8"/>
                  </a:cubicBezTo>
                  <a:cubicBezTo>
                    <a:pt x="13" y="4"/>
                    <a:pt x="15" y="1"/>
                    <a:pt x="18" y="1"/>
                  </a:cubicBezTo>
                  <a:cubicBezTo>
                    <a:pt x="19" y="0"/>
                    <a:pt x="19" y="0"/>
                    <a:pt x="19" y="0"/>
                  </a:cubicBezTo>
                  <a:cubicBezTo>
                    <a:pt x="22" y="0"/>
                    <a:pt x="25" y="3"/>
                    <a:pt x="25" y="6"/>
                  </a:cubicBezTo>
                  <a:cubicBezTo>
                    <a:pt x="34" y="66"/>
                    <a:pt x="28" y="118"/>
                    <a:pt x="22" y="173"/>
                  </a:cubicBezTo>
                  <a:cubicBezTo>
                    <a:pt x="17" y="210"/>
                    <a:pt x="13" y="247"/>
                    <a:pt x="13" y="289"/>
                  </a:cubicBezTo>
                  <a:cubicBezTo>
                    <a:pt x="13" y="366"/>
                    <a:pt x="93" y="436"/>
                    <a:pt x="132" y="466"/>
                  </a:cubicBezTo>
                  <a:cubicBezTo>
                    <a:pt x="140" y="471"/>
                    <a:pt x="145" y="476"/>
                    <a:pt x="149" y="478"/>
                  </a:cubicBezTo>
                  <a:cubicBezTo>
                    <a:pt x="146" y="478"/>
                    <a:pt x="144" y="478"/>
                    <a:pt x="141" y="478"/>
                  </a:cubicBezTo>
                  <a:cubicBezTo>
                    <a:pt x="137" y="478"/>
                    <a:pt x="133" y="478"/>
                    <a:pt x="129" y="479"/>
                  </a:cubicBezTo>
                  <a:cubicBezTo>
                    <a:pt x="125" y="476"/>
                    <a:pt x="121" y="473"/>
                    <a:pt x="116" y="469"/>
                  </a:cubicBezTo>
                  <a:cubicBezTo>
                    <a:pt x="74" y="436"/>
                    <a:pt x="0" y="367"/>
                    <a:pt x="0" y="289"/>
                  </a:cubicBezTo>
                  <a:cubicBezTo>
                    <a:pt x="0" y="247"/>
                    <a:pt x="5" y="208"/>
                    <a:pt x="9"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28" name="Freeform 108"/>
            <p:cNvSpPr>
              <a:spLocks/>
            </p:cNvSpPr>
            <p:nvPr/>
          </p:nvSpPr>
          <p:spPr bwMode="auto">
            <a:xfrm>
              <a:off x="1077913" y="2249488"/>
              <a:ext cx="134938" cy="436563"/>
            </a:xfrm>
            <a:custGeom>
              <a:avLst/>
              <a:gdLst>
                <a:gd name="T0" fmla="*/ 0 w 148"/>
                <a:gd name="T1" fmla="*/ 478 h 479"/>
                <a:gd name="T2" fmla="*/ 16 w 148"/>
                <a:gd name="T3" fmla="*/ 466 h 479"/>
                <a:gd name="T4" fmla="*/ 136 w 148"/>
                <a:gd name="T5" fmla="*/ 289 h 479"/>
                <a:gd name="T6" fmla="*/ 127 w 148"/>
                <a:gd name="T7" fmla="*/ 173 h 479"/>
                <a:gd name="T8" fmla="*/ 123 w 148"/>
                <a:gd name="T9" fmla="*/ 6 h 479"/>
                <a:gd name="T10" fmla="*/ 129 w 148"/>
                <a:gd name="T11" fmla="*/ 0 h 479"/>
                <a:gd name="T12" fmla="*/ 130 w 148"/>
                <a:gd name="T13" fmla="*/ 1 h 479"/>
                <a:gd name="T14" fmla="*/ 135 w 148"/>
                <a:gd name="T15" fmla="*/ 8 h 479"/>
                <a:gd name="T16" fmla="*/ 139 w 148"/>
                <a:gd name="T17" fmla="*/ 171 h 479"/>
                <a:gd name="T18" fmla="*/ 148 w 148"/>
                <a:gd name="T19" fmla="*/ 289 h 479"/>
                <a:gd name="T20" fmla="*/ 32 w 148"/>
                <a:gd name="T21" fmla="*/ 469 h 479"/>
                <a:gd name="T22" fmla="*/ 20 w 148"/>
                <a:gd name="T23" fmla="*/ 479 h 479"/>
                <a:gd name="T24" fmla="*/ 7 w 148"/>
                <a:gd name="T25" fmla="*/ 478 h 479"/>
                <a:gd name="T26" fmla="*/ 0 w 148"/>
                <a:gd name="T27" fmla="*/ 47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479">
                  <a:moveTo>
                    <a:pt x="0" y="478"/>
                  </a:moveTo>
                  <a:cubicBezTo>
                    <a:pt x="3" y="476"/>
                    <a:pt x="9" y="471"/>
                    <a:pt x="16" y="466"/>
                  </a:cubicBezTo>
                  <a:cubicBezTo>
                    <a:pt x="55" y="436"/>
                    <a:pt x="136" y="366"/>
                    <a:pt x="136" y="289"/>
                  </a:cubicBezTo>
                  <a:cubicBezTo>
                    <a:pt x="136" y="247"/>
                    <a:pt x="131" y="210"/>
                    <a:pt x="127" y="173"/>
                  </a:cubicBezTo>
                  <a:cubicBezTo>
                    <a:pt x="120" y="118"/>
                    <a:pt x="114" y="66"/>
                    <a:pt x="123" y="6"/>
                  </a:cubicBezTo>
                  <a:cubicBezTo>
                    <a:pt x="124" y="3"/>
                    <a:pt x="126" y="0"/>
                    <a:pt x="129" y="0"/>
                  </a:cubicBezTo>
                  <a:cubicBezTo>
                    <a:pt x="130" y="0"/>
                    <a:pt x="130" y="0"/>
                    <a:pt x="130" y="1"/>
                  </a:cubicBezTo>
                  <a:cubicBezTo>
                    <a:pt x="134" y="1"/>
                    <a:pt x="136" y="4"/>
                    <a:pt x="135" y="8"/>
                  </a:cubicBezTo>
                  <a:cubicBezTo>
                    <a:pt x="126" y="66"/>
                    <a:pt x="133" y="117"/>
                    <a:pt x="139" y="171"/>
                  </a:cubicBezTo>
                  <a:cubicBezTo>
                    <a:pt x="144" y="208"/>
                    <a:pt x="148" y="247"/>
                    <a:pt x="148" y="289"/>
                  </a:cubicBezTo>
                  <a:cubicBezTo>
                    <a:pt x="148" y="367"/>
                    <a:pt x="75" y="436"/>
                    <a:pt x="32" y="469"/>
                  </a:cubicBezTo>
                  <a:cubicBezTo>
                    <a:pt x="28" y="473"/>
                    <a:pt x="23" y="476"/>
                    <a:pt x="20" y="479"/>
                  </a:cubicBezTo>
                  <a:cubicBezTo>
                    <a:pt x="16" y="478"/>
                    <a:pt x="12" y="478"/>
                    <a:pt x="7" y="478"/>
                  </a:cubicBezTo>
                  <a:cubicBezTo>
                    <a:pt x="4" y="478"/>
                    <a:pt x="2" y="478"/>
                    <a:pt x="0"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29" name="Freeform 109"/>
            <p:cNvSpPr>
              <a:spLocks noEditPoints="1"/>
            </p:cNvSpPr>
            <p:nvPr/>
          </p:nvSpPr>
          <p:spPr bwMode="auto">
            <a:xfrm>
              <a:off x="1403350" y="2657475"/>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3"/>
                    <a:pt x="77" y="12"/>
                    <a:pt x="53" y="12"/>
                  </a:cubicBezTo>
                  <a:cubicBezTo>
                    <a:pt x="29" y="12"/>
                    <a:pt x="13" y="23"/>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30" name="Freeform 110"/>
            <p:cNvSpPr>
              <a:spLocks noEditPoints="1"/>
            </p:cNvSpPr>
            <p:nvPr/>
          </p:nvSpPr>
          <p:spPr bwMode="auto">
            <a:xfrm>
              <a:off x="1376363" y="2673350"/>
              <a:ext cx="95250" cy="60325"/>
            </a:xfrm>
            <a:custGeom>
              <a:avLst/>
              <a:gdLst>
                <a:gd name="T0" fmla="*/ 52 w 105"/>
                <a:gd name="T1" fmla="*/ 65 h 65"/>
                <a:gd name="T2" fmla="*/ 105 w 105"/>
                <a:gd name="T3" fmla="*/ 33 h 65"/>
                <a:gd name="T4" fmla="*/ 52 w 105"/>
                <a:gd name="T5" fmla="*/ 0 h 65"/>
                <a:gd name="T6" fmla="*/ 43 w 105"/>
                <a:gd name="T7" fmla="*/ 1 h 65"/>
                <a:gd name="T8" fmla="*/ 27 w 105"/>
                <a:gd name="T9" fmla="*/ 4 h 65"/>
                <a:gd name="T10" fmla="*/ 0 w 105"/>
                <a:gd name="T11" fmla="*/ 33 h 65"/>
                <a:gd name="T12" fmla="*/ 52 w 105"/>
                <a:gd name="T13" fmla="*/ 65 h 65"/>
                <a:gd name="T14" fmla="*/ 40 w 105"/>
                <a:gd name="T15" fmla="*/ 14 h 65"/>
                <a:gd name="T16" fmla="*/ 52 w 105"/>
                <a:gd name="T17" fmla="*/ 13 h 65"/>
                <a:gd name="T18" fmla="*/ 60 w 105"/>
                <a:gd name="T19" fmla="*/ 13 h 65"/>
                <a:gd name="T20" fmla="*/ 93 w 105"/>
                <a:gd name="T21" fmla="*/ 33 h 65"/>
                <a:gd name="T22" fmla="*/ 52 w 105"/>
                <a:gd name="T23" fmla="*/ 53 h 65"/>
                <a:gd name="T24" fmla="*/ 12 w 105"/>
                <a:gd name="T25" fmla="*/ 33 h 65"/>
                <a:gd name="T26" fmla="*/ 40 w 105"/>
                <a:gd name="T27" fmla="*/ 1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65">
                  <a:moveTo>
                    <a:pt x="52" y="65"/>
                  </a:moveTo>
                  <a:cubicBezTo>
                    <a:pt x="82" y="65"/>
                    <a:pt x="105" y="51"/>
                    <a:pt x="105" y="33"/>
                  </a:cubicBezTo>
                  <a:cubicBezTo>
                    <a:pt x="105" y="15"/>
                    <a:pt x="82" y="0"/>
                    <a:pt x="52" y="0"/>
                  </a:cubicBezTo>
                  <a:cubicBezTo>
                    <a:pt x="49" y="0"/>
                    <a:pt x="46" y="1"/>
                    <a:pt x="43" y="1"/>
                  </a:cubicBezTo>
                  <a:cubicBezTo>
                    <a:pt x="37" y="1"/>
                    <a:pt x="32" y="3"/>
                    <a:pt x="27" y="4"/>
                  </a:cubicBezTo>
                  <a:cubicBezTo>
                    <a:pt x="11" y="10"/>
                    <a:pt x="0" y="20"/>
                    <a:pt x="0" y="33"/>
                  </a:cubicBezTo>
                  <a:cubicBezTo>
                    <a:pt x="0" y="51"/>
                    <a:pt x="23" y="65"/>
                    <a:pt x="52" y="65"/>
                  </a:cubicBezTo>
                  <a:close/>
                  <a:moveTo>
                    <a:pt x="40" y="14"/>
                  </a:moveTo>
                  <a:cubicBezTo>
                    <a:pt x="44" y="13"/>
                    <a:pt x="48" y="13"/>
                    <a:pt x="52" y="13"/>
                  </a:cubicBezTo>
                  <a:cubicBezTo>
                    <a:pt x="55" y="13"/>
                    <a:pt x="57" y="13"/>
                    <a:pt x="60" y="13"/>
                  </a:cubicBezTo>
                  <a:cubicBezTo>
                    <a:pt x="80" y="15"/>
                    <a:pt x="93" y="24"/>
                    <a:pt x="93" y="33"/>
                  </a:cubicBezTo>
                  <a:cubicBezTo>
                    <a:pt x="93" y="42"/>
                    <a:pt x="76" y="53"/>
                    <a:pt x="52" y="53"/>
                  </a:cubicBezTo>
                  <a:cubicBezTo>
                    <a:pt x="29" y="53"/>
                    <a:pt x="12" y="42"/>
                    <a:pt x="12" y="33"/>
                  </a:cubicBezTo>
                  <a:cubicBezTo>
                    <a:pt x="12" y="25"/>
                    <a:pt x="23" y="17"/>
                    <a:pt x="4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31" name="Freeform 111"/>
            <p:cNvSpPr>
              <a:spLocks noEditPoints="1"/>
            </p:cNvSpPr>
            <p:nvPr/>
          </p:nvSpPr>
          <p:spPr bwMode="auto">
            <a:xfrm>
              <a:off x="1336675" y="2693988"/>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2"/>
                    <a:pt x="76" y="12"/>
                    <a:pt x="53" y="12"/>
                  </a:cubicBezTo>
                  <a:cubicBezTo>
                    <a:pt x="29" y="12"/>
                    <a:pt x="12" y="22"/>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32" name="Freeform 112"/>
            <p:cNvSpPr>
              <a:spLocks noEditPoints="1"/>
            </p:cNvSpPr>
            <p:nvPr/>
          </p:nvSpPr>
          <p:spPr bwMode="auto">
            <a:xfrm>
              <a:off x="1287463" y="2713038"/>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2" y="42"/>
                    <a:pt x="92" y="33"/>
                  </a:cubicBezTo>
                  <a:cubicBezTo>
                    <a:pt x="92" y="23"/>
                    <a:pt x="76" y="12"/>
                    <a:pt x="52" y="12"/>
                  </a:cubicBezTo>
                  <a:cubicBezTo>
                    <a:pt x="28" y="12"/>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33" name="Freeform 113"/>
            <p:cNvSpPr>
              <a:spLocks noEditPoints="1"/>
            </p:cNvSpPr>
            <p:nvPr/>
          </p:nvSpPr>
          <p:spPr bwMode="auto">
            <a:xfrm>
              <a:off x="1233488" y="2724150"/>
              <a:ext cx="96838"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3" y="42"/>
                    <a:pt x="93" y="33"/>
                  </a:cubicBezTo>
                  <a:cubicBezTo>
                    <a:pt x="93"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34" name="Freeform 114"/>
            <p:cNvSpPr>
              <a:spLocks noEditPoints="1"/>
            </p:cNvSpPr>
            <p:nvPr/>
          </p:nvSpPr>
          <p:spPr bwMode="auto">
            <a:xfrm>
              <a:off x="1179513" y="2724150"/>
              <a:ext cx="95250" cy="60325"/>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2 w 105"/>
                <a:gd name="T13" fmla="*/ 33 h 65"/>
                <a:gd name="T14" fmla="*/ 52 w 105"/>
                <a:gd name="T15" fmla="*/ 13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5"/>
                    <a:pt x="105" y="33"/>
                  </a:cubicBezTo>
                  <a:cubicBezTo>
                    <a:pt x="105" y="51"/>
                    <a:pt x="82" y="65"/>
                    <a:pt x="52" y="65"/>
                  </a:cubicBezTo>
                  <a:cubicBezTo>
                    <a:pt x="23" y="65"/>
                    <a:pt x="0" y="51"/>
                    <a:pt x="0" y="33"/>
                  </a:cubicBezTo>
                  <a:cubicBezTo>
                    <a:pt x="0" y="15"/>
                    <a:pt x="23" y="0"/>
                    <a:pt x="52" y="0"/>
                  </a:cubicBezTo>
                  <a:close/>
                  <a:moveTo>
                    <a:pt x="52" y="53"/>
                  </a:moveTo>
                  <a:cubicBezTo>
                    <a:pt x="76" y="53"/>
                    <a:pt x="92" y="42"/>
                    <a:pt x="92" y="33"/>
                  </a:cubicBezTo>
                  <a:cubicBezTo>
                    <a:pt x="92" y="23"/>
                    <a:pt x="76" y="13"/>
                    <a:pt x="52" y="13"/>
                  </a:cubicBezTo>
                  <a:cubicBezTo>
                    <a:pt x="28" y="13"/>
                    <a:pt x="12" y="23"/>
                    <a:pt x="12" y="33"/>
                  </a:cubicBezTo>
                  <a:cubicBezTo>
                    <a:pt x="12" y="42"/>
                    <a:pt x="28"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35" name="Freeform 115"/>
            <p:cNvSpPr>
              <a:spLocks noEditPoints="1"/>
            </p:cNvSpPr>
            <p:nvPr/>
          </p:nvSpPr>
          <p:spPr bwMode="auto">
            <a:xfrm>
              <a:off x="1125538" y="2713038"/>
              <a:ext cx="95250" cy="58738"/>
            </a:xfrm>
            <a:custGeom>
              <a:avLst/>
              <a:gdLst>
                <a:gd name="T0" fmla="*/ 52 w 105"/>
                <a:gd name="T1" fmla="*/ 0 h 65"/>
                <a:gd name="T2" fmla="*/ 105 w 105"/>
                <a:gd name="T3" fmla="*/ 33 h 65"/>
                <a:gd name="T4" fmla="*/ 52 w 105"/>
                <a:gd name="T5" fmla="*/ 65 h 65"/>
                <a:gd name="T6" fmla="*/ 0 w 105"/>
                <a:gd name="T7" fmla="*/ 33 h 65"/>
                <a:gd name="T8" fmla="*/ 52 w 105"/>
                <a:gd name="T9" fmla="*/ 0 h 65"/>
                <a:gd name="T10" fmla="*/ 52 w 105"/>
                <a:gd name="T11" fmla="*/ 53 h 65"/>
                <a:gd name="T12" fmla="*/ 93 w 105"/>
                <a:gd name="T13" fmla="*/ 33 h 65"/>
                <a:gd name="T14" fmla="*/ 52 w 105"/>
                <a:gd name="T15" fmla="*/ 12 h 65"/>
                <a:gd name="T16" fmla="*/ 12 w 105"/>
                <a:gd name="T17" fmla="*/ 33 h 65"/>
                <a:gd name="T18" fmla="*/ 52 w 105"/>
                <a:gd name="T19"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2" y="0"/>
                  </a:moveTo>
                  <a:cubicBezTo>
                    <a:pt x="82" y="0"/>
                    <a:pt x="105" y="14"/>
                    <a:pt x="105" y="33"/>
                  </a:cubicBezTo>
                  <a:cubicBezTo>
                    <a:pt x="105" y="51"/>
                    <a:pt x="82" y="65"/>
                    <a:pt x="52" y="65"/>
                  </a:cubicBezTo>
                  <a:cubicBezTo>
                    <a:pt x="23" y="65"/>
                    <a:pt x="0" y="51"/>
                    <a:pt x="0" y="33"/>
                  </a:cubicBezTo>
                  <a:cubicBezTo>
                    <a:pt x="0" y="14"/>
                    <a:pt x="23" y="0"/>
                    <a:pt x="52" y="0"/>
                  </a:cubicBezTo>
                  <a:close/>
                  <a:moveTo>
                    <a:pt x="52" y="53"/>
                  </a:moveTo>
                  <a:cubicBezTo>
                    <a:pt x="76" y="53"/>
                    <a:pt x="93" y="42"/>
                    <a:pt x="93" y="33"/>
                  </a:cubicBezTo>
                  <a:cubicBezTo>
                    <a:pt x="93" y="23"/>
                    <a:pt x="76" y="12"/>
                    <a:pt x="52" y="12"/>
                  </a:cubicBezTo>
                  <a:cubicBezTo>
                    <a:pt x="29" y="12"/>
                    <a:pt x="12" y="23"/>
                    <a:pt x="12" y="33"/>
                  </a:cubicBezTo>
                  <a:cubicBezTo>
                    <a:pt x="12" y="42"/>
                    <a:pt x="29" y="53"/>
                    <a:pt x="5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36" name="Freeform 116"/>
            <p:cNvSpPr>
              <a:spLocks noEditPoints="1"/>
            </p:cNvSpPr>
            <p:nvPr/>
          </p:nvSpPr>
          <p:spPr bwMode="auto">
            <a:xfrm>
              <a:off x="1076325" y="2693988"/>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3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7" y="52"/>
                    <a:pt x="93" y="42"/>
                    <a:pt x="93" y="32"/>
                  </a:cubicBezTo>
                  <a:cubicBezTo>
                    <a:pt x="93" y="22"/>
                    <a:pt x="77" y="12"/>
                    <a:pt x="53" y="12"/>
                  </a:cubicBezTo>
                  <a:cubicBezTo>
                    <a:pt x="29" y="12"/>
                    <a:pt x="13" y="22"/>
                    <a:pt x="13" y="32"/>
                  </a:cubicBezTo>
                  <a:cubicBezTo>
                    <a:pt x="13"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37" name="Freeform 117"/>
            <p:cNvSpPr>
              <a:spLocks noEditPoints="1"/>
            </p:cNvSpPr>
            <p:nvPr/>
          </p:nvSpPr>
          <p:spPr bwMode="auto">
            <a:xfrm>
              <a:off x="1035050" y="2673350"/>
              <a:ext cx="96838" cy="60325"/>
            </a:xfrm>
            <a:custGeom>
              <a:avLst/>
              <a:gdLst>
                <a:gd name="T0" fmla="*/ 53 w 106"/>
                <a:gd name="T1" fmla="*/ 65 h 65"/>
                <a:gd name="T2" fmla="*/ 106 w 106"/>
                <a:gd name="T3" fmla="*/ 33 h 65"/>
                <a:gd name="T4" fmla="*/ 78 w 106"/>
                <a:gd name="T5" fmla="*/ 4 h 65"/>
                <a:gd name="T6" fmla="*/ 62 w 106"/>
                <a:gd name="T7" fmla="*/ 1 h 65"/>
                <a:gd name="T8" fmla="*/ 53 w 106"/>
                <a:gd name="T9" fmla="*/ 0 h 65"/>
                <a:gd name="T10" fmla="*/ 0 w 106"/>
                <a:gd name="T11" fmla="*/ 33 h 65"/>
                <a:gd name="T12" fmla="*/ 53 w 106"/>
                <a:gd name="T13" fmla="*/ 65 h 65"/>
                <a:gd name="T14" fmla="*/ 46 w 106"/>
                <a:gd name="T15" fmla="*/ 13 h 65"/>
                <a:gd name="T16" fmla="*/ 53 w 106"/>
                <a:gd name="T17" fmla="*/ 13 h 65"/>
                <a:gd name="T18" fmla="*/ 66 w 106"/>
                <a:gd name="T19" fmla="*/ 14 h 65"/>
                <a:gd name="T20" fmla="*/ 93 w 106"/>
                <a:gd name="T21" fmla="*/ 33 h 65"/>
                <a:gd name="T22" fmla="*/ 53 w 106"/>
                <a:gd name="T23" fmla="*/ 53 h 65"/>
                <a:gd name="T24" fmla="*/ 13 w 106"/>
                <a:gd name="T25" fmla="*/ 33 h 65"/>
                <a:gd name="T26" fmla="*/ 46 w 106"/>
                <a:gd name="T27"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65">
                  <a:moveTo>
                    <a:pt x="53" y="65"/>
                  </a:moveTo>
                  <a:cubicBezTo>
                    <a:pt x="82" y="65"/>
                    <a:pt x="106" y="51"/>
                    <a:pt x="106" y="33"/>
                  </a:cubicBezTo>
                  <a:cubicBezTo>
                    <a:pt x="106" y="20"/>
                    <a:pt x="95" y="10"/>
                    <a:pt x="78" y="4"/>
                  </a:cubicBezTo>
                  <a:cubicBezTo>
                    <a:pt x="73" y="3"/>
                    <a:pt x="68" y="1"/>
                    <a:pt x="62" y="1"/>
                  </a:cubicBezTo>
                  <a:cubicBezTo>
                    <a:pt x="59" y="1"/>
                    <a:pt x="56" y="0"/>
                    <a:pt x="53" y="0"/>
                  </a:cubicBezTo>
                  <a:cubicBezTo>
                    <a:pt x="24" y="0"/>
                    <a:pt x="0" y="15"/>
                    <a:pt x="0" y="33"/>
                  </a:cubicBezTo>
                  <a:cubicBezTo>
                    <a:pt x="0" y="51"/>
                    <a:pt x="24" y="65"/>
                    <a:pt x="53" y="65"/>
                  </a:cubicBezTo>
                  <a:close/>
                  <a:moveTo>
                    <a:pt x="46" y="13"/>
                  </a:moveTo>
                  <a:cubicBezTo>
                    <a:pt x="48" y="13"/>
                    <a:pt x="50" y="13"/>
                    <a:pt x="53" y="13"/>
                  </a:cubicBezTo>
                  <a:cubicBezTo>
                    <a:pt x="58" y="13"/>
                    <a:pt x="62" y="13"/>
                    <a:pt x="66" y="14"/>
                  </a:cubicBezTo>
                  <a:cubicBezTo>
                    <a:pt x="82" y="17"/>
                    <a:pt x="93" y="25"/>
                    <a:pt x="93" y="33"/>
                  </a:cubicBezTo>
                  <a:cubicBezTo>
                    <a:pt x="93" y="42"/>
                    <a:pt x="77" y="53"/>
                    <a:pt x="53" y="53"/>
                  </a:cubicBezTo>
                  <a:cubicBezTo>
                    <a:pt x="29" y="53"/>
                    <a:pt x="13" y="42"/>
                    <a:pt x="13" y="33"/>
                  </a:cubicBezTo>
                  <a:cubicBezTo>
                    <a:pt x="13" y="24"/>
                    <a:pt x="26" y="15"/>
                    <a:pt x="4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38" name="Freeform 118"/>
            <p:cNvSpPr>
              <a:spLocks noEditPoints="1"/>
            </p:cNvSpPr>
            <p:nvPr/>
          </p:nvSpPr>
          <p:spPr bwMode="auto">
            <a:xfrm>
              <a:off x="1009650" y="2657475"/>
              <a:ext cx="95250" cy="60325"/>
            </a:xfrm>
            <a:custGeom>
              <a:avLst/>
              <a:gdLst>
                <a:gd name="T0" fmla="*/ 53 w 105"/>
                <a:gd name="T1" fmla="*/ 0 h 65"/>
                <a:gd name="T2" fmla="*/ 105 w 105"/>
                <a:gd name="T3" fmla="*/ 32 h 65"/>
                <a:gd name="T4" fmla="*/ 53 w 105"/>
                <a:gd name="T5" fmla="*/ 65 h 65"/>
                <a:gd name="T6" fmla="*/ 0 w 105"/>
                <a:gd name="T7" fmla="*/ 32 h 65"/>
                <a:gd name="T8" fmla="*/ 53 w 105"/>
                <a:gd name="T9" fmla="*/ 0 h 65"/>
                <a:gd name="T10" fmla="*/ 53 w 105"/>
                <a:gd name="T11" fmla="*/ 52 h 65"/>
                <a:gd name="T12" fmla="*/ 93 w 105"/>
                <a:gd name="T13" fmla="*/ 32 h 65"/>
                <a:gd name="T14" fmla="*/ 53 w 105"/>
                <a:gd name="T15" fmla="*/ 12 h 65"/>
                <a:gd name="T16" fmla="*/ 12 w 105"/>
                <a:gd name="T17" fmla="*/ 32 h 65"/>
                <a:gd name="T18" fmla="*/ 53 w 105"/>
                <a:gd name="T1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5">
                  <a:moveTo>
                    <a:pt x="53" y="0"/>
                  </a:moveTo>
                  <a:cubicBezTo>
                    <a:pt x="82" y="0"/>
                    <a:pt x="105" y="14"/>
                    <a:pt x="105" y="32"/>
                  </a:cubicBezTo>
                  <a:cubicBezTo>
                    <a:pt x="105" y="50"/>
                    <a:pt x="82" y="65"/>
                    <a:pt x="53" y="65"/>
                  </a:cubicBezTo>
                  <a:cubicBezTo>
                    <a:pt x="23" y="65"/>
                    <a:pt x="0" y="50"/>
                    <a:pt x="0" y="32"/>
                  </a:cubicBezTo>
                  <a:cubicBezTo>
                    <a:pt x="0" y="14"/>
                    <a:pt x="23" y="0"/>
                    <a:pt x="53" y="0"/>
                  </a:cubicBezTo>
                  <a:close/>
                  <a:moveTo>
                    <a:pt x="53" y="52"/>
                  </a:moveTo>
                  <a:cubicBezTo>
                    <a:pt x="76" y="52"/>
                    <a:pt x="93" y="42"/>
                    <a:pt x="93" y="32"/>
                  </a:cubicBezTo>
                  <a:cubicBezTo>
                    <a:pt x="93" y="23"/>
                    <a:pt x="76" y="12"/>
                    <a:pt x="53" y="12"/>
                  </a:cubicBezTo>
                  <a:cubicBezTo>
                    <a:pt x="29" y="12"/>
                    <a:pt x="12" y="23"/>
                    <a:pt x="12" y="32"/>
                  </a:cubicBezTo>
                  <a:cubicBezTo>
                    <a:pt x="12" y="42"/>
                    <a:pt x="29"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39" name="Freeform 119"/>
            <p:cNvSpPr>
              <a:spLocks noEditPoints="1"/>
            </p:cNvSpPr>
            <p:nvPr/>
          </p:nvSpPr>
          <p:spPr bwMode="auto">
            <a:xfrm>
              <a:off x="3554413" y="1793875"/>
              <a:ext cx="100013" cy="93663"/>
            </a:xfrm>
            <a:custGeom>
              <a:avLst/>
              <a:gdLst>
                <a:gd name="T0" fmla="*/ 57 w 109"/>
                <a:gd name="T1" fmla="*/ 102 h 102"/>
                <a:gd name="T2" fmla="*/ 19 w 109"/>
                <a:gd name="T3" fmla="*/ 85 h 102"/>
                <a:gd name="T4" fmla="*/ 23 w 109"/>
                <a:gd name="T5" fmla="*/ 12 h 102"/>
                <a:gd name="T6" fmla="*/ 57 w 109"/>
                <a:gd name="T7" fmla="*/ 0 h 102"/>
                <a:gd name="T8" fmla="*/ 95 w 109"/>
                <a:gd name="T9" fmla="*/ 17 h 102"/>
                <a:gd name="T10" fmla="*/ 108 w 109"/>
                <a:gd name="T11" fmla="*/ 54 h 102"/>
                <a:gd name="T12" fmla="*/ 91 w 109"/>
                <a:gd name="T13" fmla="*/ 89 h 102"/>
                <a:gd name="T14" fmla="*/ 57 w 109"/>
                <a:gd name="T15" fmla="*/ 102 h 102"/>
                <a:gd name="T16" fmla="*/ 57 w 109"/>
                <a:gd name="T17" fmla="*/ 20 h 102"/>
                <a:gd name="T18" fmla="*/ 36 w 109"/>
                <a:gd name="T19" fmla="*/ 27 h 102"/>
                <a:gd name="T20" fmla="*/ 34 w 109"/>
                <a:gd name="T21" fmla="*/ 71 h 102"/>
                <a:gd name="T22" fmla="*/ 57 w 109"/>
                <a:gd name="T23" fmla="*/ 82 h 102"/>
                <a:gd name="T24" fmla="*/ 77 w 109"/>
                <a:gd name="T25" fmla="*/ 74 h 102"/>
                <a:gd name="T26" fmla="*/ 88 w 109"/>
                <a:gd name="T27" fmla="*/ 52 h 102"/>
                <a:gd name="T28" fmla="*/ 80 w 109"/>
                <a:gd name="T29" fmla="*/ 30 h 102"/>
                <a:gd name="T30" fmla="*/ 57 w 109"/>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2">
                  <a:moveTo>
                    <a:pt x="57" y="102"/>
                  </a:moveTo>
                  <a:cubicBezTo>
                    <a:pt x="42" y="102"/>
                    <a:pt x="28" y="95"/>
                    <a:pt x="19" y="85"/>
                  </a:cubicBezTo>
                  <a:cubicBezTo>
                    <a:pt x="0" y="64"/>
                    <a:pt x="2" y="31"/>
                    <a:pt x="23" y="12"/>
                  </a:cubicBezTo>
                  <a:cubicBezTo>
                    <a:pt x="32" y="4"/>
                    <a:pt x="44" y="0"/>
                    <a:pt x="57" y="0"/>
                  </a:cubicBezTo>
                  <a:cubicBezTo>
                    <a:pt x="71" y="0"/>
                    <a:pt x="85" y="6"/>
                    <a:pt x="95" y="17"/>
                  </a:cubicBezTo>
                  <a:cubicBezTo>
                    <a:pt x="104" y="27"/>
                    <a:pt x="109" y="40"/>
                    <a:pt x="108" y="54"/>
                  </a:cubicBezTo>
                  <a:cubicBezTo>
                    <a:pt x="107" y="67"/>
                    <a:pt x="101" y="80"/>
                    <a:pt x="91" y="89"/>
                  </a:cubicBezTo>
                  <a:cubicBezTo>
                    <a:pt x="81" y="97"/>
                    <a:pt x="69" y="102"/>
                    <a:pt x="57" y="102"/>
                  </a:cubicBezTo>
                  <a:close/>
                  <a:moveTo>
                    <a:pt x="57" y="20"/>
                  </a:moveTo>
                  <a:cubicBezTo>
                    <a:pt x="49" y="20"/>
                    <a:pt x="42" y="22"/>
                    <a:pt x="36" y="27"/>
                  </a:cubicBezTo>
                  <a:cubicBezTo>
                    <a:pt x="23" y="39"/>
                    <a:pt x="22" y="58"/>
                    <a:pt x="34" y="71"/>
                  </a:cubicBezTo>
                  <a:cubicBezTo>
                    <a:pt x="39" y="78"/>
                    <a:pt x="48" y="82"/>
                    <a:pt x="57" y="82"/>
                  </a:cubicBezTo>
                  <a:cubicBezTo>
                    <a:pt x="64" y="82"/>
                    <a:pt x="72" y="79"/>
                    <a:pt x="77" y="74"/>
                  </a:cubicBezTo>
                  <a:cubicBezTo>
                    <a:pt x="84" y="68"/>
                    <a:pt x="87" y="61"/>
                    <a:pt x="88" y="52"/>
                  </a:cubicBezTo>
                  <a:cubicBezTo>
                    <a:pt x="88" y="44"/>
                    <a:pt x="85" y="36"/>
                    <a:pt x="80" y="30"/>
                  </a:cubicBezTo>
                  <a:cubicBezTo>
                    <a:pt x="74" y="23"/>
                    <a:pt x="66" y="20"/>
                    <a:pt x="57" y="20"/>
                  </a:cubicBezTo>
                  <a:close/>
                </a:path>
              </a:pathLst>
            </a:custGeom>
            <a:solidFill>
              <a:srgbClr val="A5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40" name="Freeform 120"/>
            <p:cNvSpPr>
              <a:spLocks noEditPoints="1"/>
            </p:cNvSpPr>
            <p:nvPr/>
          </p:nvSpPr>
          <p:spPr bwMode="auto">
            <a:xfrm>
              <a:off x="3348038" y="1792288"/>
              <a:ext cx="169863" cy="168275"/>
            </a:xfrm>
            <a:custGeom>
              <a:avLst/>
              <a:gdLst>
                <a:gd name="T0" fmla="*/ 94 w 187"/>
                <a:gd name="T1" fmla="*/ 185 h 185"/>
                <a:gd name="T2" fmla="*/ 24 w 187"/>
                <a:gd name="T3" fmla="*/ 154 h 185"/>
                <a:gd name="T4" fmla="*/ 1 w 187"/>
                <a:gd name="T5" fmla="*/ 87 h 185"/>
                <a:gd name="T6" fmla="*/ 32 w 187"/>
                <a:gd name="T7" fmla="*/ 24 h 185"/>
                <a:gd name="T8" fmla="*/ 93 w 187"/>
                <a:gd name="T9" fmla="*/ 0 h 185"/>
                <a:gd name="T10" fmla="*/ 163 w 187"/>
                <a:gd name="T11" fmla="*/ 31 h 185"/>
                <a:gd name="T12" fmla="*/ 186 w 187"/>
                <a:gd name="T13" fmla="*/ 98 h 185"/>
                <a:gd name="T14" fmla="*/ 155 w 187"/>
                <a:gd name="T15" fmla="*/ 162 h 185"/>
                <a:gd name="T16" fmla="*/ 94 w 187"/>
                <a:gd name="T17" fmla="*/ 185 h 185"/>
                <a:gd name="T18" fmla="*/ 93 w 187"/>
                <a:gd name="T19" fmla="*/ 20 h 185"/>
                <a:gd name="T20" fmla="*/ 45 w 187"/>
                <a:gd name="T21" fmla="*/ 39 h 185"/>
                <a:gd name="T22" fmla="*/ 21 w 187"/>
                <a:gd name="T23" fmla="*/ 89 h 185"/>
                <a:gd name="T24" fmla="*/ 39 w 187"/>
                <a:gd name="T25" fmla="*/ 141 h 185"/>
                <a:gd name="T26" fmla="*/ 94 w 187"/>
                <a:gd name="T27" fmla="*/ 165 h 185"/>
                <a:gd name="T28" fmla="*/ 142 w 187"/>
                <a:gd name="T29" fmla="*/ 147 h 185"/>
                <a:gd name="T30" fmla="*/ 166 w 187"/>
                <a:gd name="T31" fmla="*/ 97 h 185"/>
                <a:gd name="T32" fmla="*/ 148 w 187"/>
                <a:gd name="T33" fmla="*/ 45 h 185"/>
                <a:gd name="T34" fmla="*/ 93 w 187"/>
                <a:gd name="T35" fmla="*/ 2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5">
                  <a:moveTo>
                    <a:pt x="94" y="185"/>
                  </a:moveTo>
                  <a:cubicBezTo>
                    <a:pt x="67" y="185"/>
                    <a:pt x="42" y="174"/>
                    <a:pt x="24" y="154"/>
                  </a:cubicBezTo>
                  <a:cubicBezTo>
                    <a:pt x="8" y="136"/>
                    <a:pt x="0" y="112"/>
                    <a:pt x="1" y="87"/>
                  </a:cubicBezTo>
                  <a:cubicBezTo>
                    <a:pt x="3" y="63"/>
                    <a:pt x="14" y="40"/>
                    <a:pt x="32" y="24"/>
                  </a:cubicBezTo>
                  <a:cubicBezTo>
                    <a:pt x="49" y="9"/>
                    <a:pt x="71" y="0"/>
                    <a:pt x="93" y="0"/>
                  </a:cubicBezTo>
                  <a:cubicBezTo>
                    <a:pt x="120" y="0"/>
                    <a:pt x="145" y="12"/>
                    <a:pt x="163" y="31"/>
                  </a:cubicBezTo>
                  <a:cubicBezTo>
                    <a:pt x="179" y="50"/>
                    <a:pt x="187" y="74"/>
                    <a:pt x="186" y="98"/>
                  </a:cubicBezTo>
                  <a:cubicBezTo>
                    <a:pt x="184" y="123"/>
                    <a:pt x="173" y="146"/>
                    <a:pt x="155" y="162"/>
                  </a:cubicBezTo>
                  <a:cubicBezTo>
                    <a:pt x="138" y="177"/>
                    <a:pt x="116" y="185"/>
                    <a:pt x="94" y="185"/>
                  </a:cubicBezTo>
                  <a:close/>
                  <a:moveTo>
                    <a:pt x="93" y="20"/>
                  </a:moveTo>
                  <a:cubicBezTo>
                    <a:pt x="76" y="20"/>
                    <a:pt x="59" y="27"/>
                    <a:pt x="45" y="39"/>
                  </a:cubicBezTo>
                  <a:cubicBezTo>
                    <a:pt x="31" y="52"/>
                    <a:pt x="22" y="69"/>
                    <a:pt x="21" y="89"/>
                  </a:cubicBezTo>
                  <a:cubicBezTo>
                    <a:pt x="20" y="108"/>
                    <a:pt x="27" y="127"/>
                    <a:pt x="39" y="141"/>
                  </a:cubicBezTo>
                  <a:cubicBezTo>
                    <a:pt x="53" y="156"/>
                    <a:pt x="73" y="165"/>
                    <a:pt x="94" y="165"/>
                  </a:cubicBezTo>
                  <a:cubicBezTo>
                    <a:pt x="111" y="165"/>
                    <a:pt x="128" y="159"/>
                    <a:pt x="142" y="147"/>
                  </a:cubicBezTo>
                  <a:cubicBezTo>
                    <a:pt x="156" y="134"/>
                    <a:pt x="165" y="116"/>
                    <a:pt x="166" y="97"/>
                  </a:cubicBezTo>
                  <a:cubicBezTo>
                    <a:pt x="167" y="78"/>
                    <a:pt x="160" y="59"/>
                    <a:pt x="148" y="45"/>
                  </a:cubicBezTo>
                  <a:cubicBezTo>
                    <a:pt x="134" y="29"/>
                    <a:pt x="114" y="20"/>
                    <a:pt x="93" y="20"/>
                  </a:cubicBezTo>
                  <a:close/>
                </a:path>
              </a:pathLst>
            </a:custGeom>
            <a:solidFill>
              <a:srgbClr val="FFE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41" name="Freeform 121"/>
            <p:cNvSpPr>
              <a:spLocks/>
            </p:cNvSpPr>
            <p:nvPr/>
          </p:nvSpPr>
          <p:spPr bwMode="auto">
            <a:xfrm>
              <a:off x="3546475" y="1933575"/>
              <a:ext cx="115888" cy="115888"/>
            </a:xfrm>
            <a:custGeom>
              <a:avLst/>
              <a:gdLst>
                <a:gd name="T0" fmla="*/ 101 w 127"/>
                <a:gd name="T1" fmla="*/ 106 h 127"/>
                <a:gd name="T2" fmla="*/ 21 w 127"/>
                <a:gd name="T3" fmla="*/ 101 h 127"/>
                <a:gd name="T4" fmla="*/ 26 w 127"/>
                <a:gd name="T5" fmla="*/ 21 h 127"/>
                <a:gd name="T6" fmla="*/ 106 w 127"/>
                <a:gd name="T7" fmla="*/ 26 h 127"/>
                <a:gd name="T8" fmla="*/ 101 w 127"/>
                <a:gd name="T9" fmla="*/ 106 h 127"/>
              </a:gdLst>
              <a:ahLst/>
              <a:cxnLst>
                <a:cxn ang="0">
                  <a:pos x="T0" y="T1"/>
                </a:cxn>
                <a:cxn ang="0">
                  <a:pos x="T2" y="T3"/>
                </a:cxn>
                <a:cxn ang="0">
                  <a:pos x="T4" y="T5"/>
                </a:cxn>
                <a:cxn ang="0">
                  <a:pos x="T6" y="T7"/>
                </a:cxn>
                <a:cxn ang="0">
                  <a:pos x="T8" y="T9"/>
                </a:cxn>
              </a:cxnLst>
              <a:rect l="0" t="0" r="r" b="b"/>
              <a:pathLst>
                <a:path w="127" h="127">
                  <a:moveTo>
                    <a:pt x="101" y="106"/>
                  </a:moveTo>
                  <a:cubicBezTo>
                    <a:pt x="78" y="127"/>
                    <a:pt x="42" y="125"/>
                    <a:pt x="21" y="101"/>
                  </a:cubicBezTo>
                  <a:cubicBezTo>
                    <a:pt x="0" y="78"/>
                    <a:pt x="2" y="42"/>
                    <a:pt x="26" y="21"/>
                  </a:cubicBezTo>
                  <a:cubicBezTo>
                    <a:pt x="49" y="0"/>
                    <a:pt x="85" y="2"/>
                    <a:pt x="106" y="26"/>
                  </a:cubicBezTo>
                  <a:cubicBezTo>
                    <a:pt x="127" y="49"/>
                    <a:pt x="125" y="85"/>
                    <a:pt x="101" y="106"/>
                  </a:cubicBezTo>
                  <a:close/>
                </a:path>
              </a:pathLst>
            </a:custGeom>
            <a:solidFill>
              <a:srgbClr val="FFE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42" name="Freeform 122"/>
            <p:cNvSpPr>
              <a:spLocks noEditPoints="1"/>
            </p:cNvSpPr>
            <p:nvPr/>
          </p:nvSpPr>
          <p:spPr bwMode="auto">
            <a:xfrm>
              <a:off x="1427163" y="779463"/>
              <a:ext cx="339725" cy="331788"/>
            </a:xfrm>
            <a:custGeom>
              <a:avLst/>
              <a:gdLst>
                <a:gd name="T0" fmla="*/ 184 w 372"/>
                <a:gd name="T1" fmla="*/ 364 h 364"/>
                <a:gd name="T2" fmla="*/ 173 w 372"/>
                <a:gd name="T3" fmla="*/ 364 h 364"/>
                <a:gd name="T4" fmla="*/ 48 w 372"/>
                <a:gd name="T5" fmla="*/ 303 h 364"/>
                <a:gd name="T6" fmla="*/ 3 w 372"/>
                <a:gd name="T7" fmla="*/ 171 h 364"/>
                <a:gd name="T8" fmla="*/ 184 w 372"/>
                <a:gd name="T9" fmla="*/ 0 h 364"/>
                <a:gd name="T10" fmla="*/ 195 w 372"/>
                <a:gd name="T11" fmla="*/ 0 h 364"/>
                <a:gd name="T12" fmla="*/ 366 w 372"/>
                <a:gd name="T13" fmla="*/ 193 h 364"/>
                <a:gd name="T14" fmla="*/ 184 w 372"/>
                <a:gd name="T15" fmla="*/ 364 h 364"/>
                <a:gd name="T16" fmla="*/ 184 w 372"/>
                <a:gd name="T17" fmla="*/ 20 h 364"/>
                <a:gd name="T18" fmla="*/ 23 w 372"/>
                <a:gd name="T19" fmla="*/ 172 h 364"/>
                <a:gd name="T20" fmla="*/ 63 w 372"/>
                <a:gd name="T21" fmla="*/ 289 h 364"/>
                <a:gd name="T22" fmla="*/ 174 w 372"/>
                <a:gd name="T23" fmla="*/ 344 h 364"/>
                <a:gd name="T24" fmla="*/ 184 w 372"/>
                <a:gd name="T25" fmla="*/ 344 h 364"/>
                <a:gd name="T26" fmla="*/ 346 w 372"/>
                <a:gd name="T27" fmla="*/ 192 h 364"/>
                <a:gd name="T28" fmla="*/ 194 w 372"/>
                <a:gd name="T29" fmla="*/ 20 h 364"/>
                <a:gd name="T30" fmla="*/ 184 w 372"/>
                <a:gd name="T31" fmla="*/ 2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64">
                  <a:moveTo>
                    <a:pt x="184" y="364"/>
                  </a:moveTo>
                  <a:cubicBezTo>
                    <a:pt x="181" y="364"/>
                    <a:pt x="177" y="364"/>
                    <a:pt x="173" y="364"/>
                  </a:cubicBezTo>
                  <a:cubicBezTo>
                    <a:pt x="125" y="361"/>
                    <a:pt x="80" y="339"/>
                    <a:pt x="48" y="303"/>
                  </a:cubicBezTo>
                  <a:cubicBezTo>
                    <a:pt x="16" y="266"/>
                    <a:pt x="0" y="219"/>
                    <a:pt x="3" y="171"/>
                  </a:cubicBezTo>
                  <a:cubicBezTo>
                    <a:pt x="9" y="75"/>
                    <a:pt x="88" y="0"/>
                    <a:pt x="184" y="0"/>
                  </a:cubicBezTo>
                  <a:cubicBezTo>
                    <a:pt x="188" y="0"/>
                    <a:pt x="192" y="0"/>
                    <a:pt x="195" y="0"/>
                  </a:cubicBezTo>
                  <a:cubicBezTo>
                    <a:pt x="296" y="7"/>
                    <a:pt x="372" y="93"/>
                    <a:pt x="366" y="193"/>
                  </a:cubicBezTo>
                  <a:cubicBezTo>
                    <a:pt x="360" y="289"/>
                    <a:pt x="280" y="364"/>
                    <a:pt x="184" y="364"/>
                  </a:cubicBezTo>
                  <a:close/>
                  <a:moveTo>
                    <a:pt x="184" y="20"/>
                  </a:moveTo>
                  <a:cubicBezTo>
                    <a:pt x="99" y="20"/>
                    <a:pt x="28" y="87"/>
                    <a:pt x="23" y="172"/>
                  </a:cubicBezTo>
                  <a:cubicBezTo>
                    <a:pt x="20" y="215"/>
                    <a:pt x="34" y="257"/>
                    <a:pt x="63" y="289"/>
                  </a:cubicBezTo>
                  <a:cubicBezTo>
                    <a:pt x="92" y="322"/>
                    <a:pt x="131" y="341"/>
                    <a:pt x="174" y="344"/>
                  </a:cubicBezTo>
                  <a:cubicBezTo>
                    <a:pt x="178" y="344"/>
                    <a:pt x="181" y="344"/>
                    <a:pt x="184" y="344"/>
                  </a:cubicBezTo>
                  <a:cubicBezTo>
                    <a:pt x="270" y="344"/>
                    <a:pt x="341" y="277"/>
                    <a:pt x="346" y="192"/>
                  </a:cubicBezTo>
                  <a:cubicBezTo>
                    <a:pt x="351" y="103"/>
                    <a:pt x="283" y="26"/>
                    <a:pt x="194" y="20"/>
                  </a:cubicBezTo>
                  <a:cubicBezTo>
                    <a:pt x="191" y="20"/>
                    <a:pt x="188" y="20"/>
                    <a:pt x="184" y="20"/>
                  </a:cubicBezTo>
                  <a:close/>
                </a:path>
              </a:pathLst>
            </a:custGeom>
            <a:solidFill>
              <a:srgbClr val="FFE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43" name="Freeform 123"/>
            <p:cNvSpPr>
              <a:spLocks/>
            </p:cNvSpPr>
            <p:nvPr/>
          </p:nvSpPr>
          <p:spPr bwMode="auto">
            <a:xfrm>
              <a:off x="1703388" y="1155700"/>
              <a:ext cx="155575" cy="155575"/>
            </a:xfrm>
            <a:custGeom>
              <a:avLst/>
              <a:gdLst>
                <a:gd name="T0" fmla="*/ 90 w 171"/>
                <a:gd name="T1" fmla="*/ 2 h 171"/>
                <a:gd name="T2" fmla="*/ 168 w 171"/>
                <a:gd name="T3" fmla="*/ 90 h 171"/>
                <a:gd name="T4" fmla="*/ 80 w 171"/>
                <a:gd name="T5" fmla="*/ 168 h 171"/>
                <a:gd name="T6" fmla="*/ 2 w 171"/>
                <a:gd name="T7" fmla="*/ 80 h 171"/>
                <a:gd name="T8" fmla="*/ 90 w 171"/>
                <a:gd name="T9" fmla="*/ 2 h 171"/>
              </a:gdLst>
              <a:ahLst/>
              <a:cxnLst>
                <a:cxn ang="0">
                  <a:pos x="T0" y="T1"/>
                </a:cxn>
                <a:cxn ang="0">
                  <a:pos x="T2" y="T3"/>
                </a:cxn>
                <a:cxn ang="0">
                  <a:pos x="T4" y="T5"/>
                </a:cxn>
                <a:cxn ang="0">
                  <a:pos x="T6" y="T7"/>
                </a:cxn>
                <a:cxn ang="0">
                  <a:pos x="T8" y="T9"/>
                </a:cxn>
              </a:cxnLst>
              <a:rect l="0" t="0" r="r" b="b"/>
              <a:pathLst>
                <a:path w="171" h="171">
                  <a:moveTo>
                    <a:pt x="90" y="2"/>
                  </a:moveTo>
                  <a:cubicBezTo>
                    <a:pt x="136" y="5"/>
                    <a:pt x="171" y="45"/>
                    <a:pt x="168" y="90"/>
                  </a:cubicBezTo>
                  <a:cubicBezTo>
                    <a:pt x="165" y="136"/>
                    <a:pt x="126" y="171"/>
                    <a:pt x="80" y="168"/>
                  </a:cubicBezTo>
                  <a:cubicBezTo>
                    <a:pt x="34" y="165"/>
                    <a:pt x="0" y="126"/>
                    <a:pt x="2" y="80"/>
                  </a:cubicBezTo>
                  <a:cubicBezTo>
                    <a:pt x="5" y="34"/>
                    <a:pt x="45" y="0"/>
                    <a:pt x="90" y="2"/>
                  </a:cubicBezTo>
                  <a:close/>
                </a:path>
              </a:pathLst>
            </a:custGeom>
            <a:solidFill>
              <a:srgbClr val="C1E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44" name="Freeform 124"/>
            <p:cNvSpPr>
              <a:spLocks/>
            </p:cNvSpPr>
            <p:nvPr/>
          </p:nvSpPr>
          <p:spPr bwMode="auto">
            <a:xfrm>
              <a:off x="371475" y="2100263"/>
              <a:ext cx="155575" cy="157163"/>
            </a:xfrm>
            <a:custGeom>
              <a:avLst/>
              <a:gdLst>
                <a:gd name="T0" fmla="*/ 91 w 171"/>
                <a:gd name="T1" fmla="*/ 3 h 172"/>
                <a:gd name="T2" fmla="*/ 168 w 171"/>
                <a:gd name="T3" fmla="*/ 91 h 172"/>
                <a:gd name="T4" fmla="*/ 80 w 171"/>
                <a:gd name="T5" fmla="*/ 169 h 172"/>
                <a:gd name="T6" fmla="*/ 3 w 171"/>
                <a:gd name="T7" fmla="*/ 81 h 172"/>
                <a:gd name="T8" fmla="*/ 91 w 171"/>
                <a:gd name="T9" fmla="*/ 3 h 172"/>
              </a:gdLst>
              <a:ahLst/>
              <a:cxnLst>
                <a:cxn ang="0">
                  <a:pos x="T0" y="T1"/>
                </a:cxn>
                <a:cxn ang="0">
                  <a:pos x="T2" y="T3"/>
                </a:cxn>
                <a:cxn ang="0">
                  <a:pos x="T4" y="T5"/>
                </a:cxn>
                <a:cxn ang="0">
                  <a:pos x="T6" y="T7"/>
                </a:cxn>
                <a:cxn ang="0">
                  <a:pos x="T8" y="T9"/>
                </a:cxn>
              </a:cxnLst>
              <a:rect l="0" t="0" r="r" b="b"/>
              <a:pathLst>
                <a:path w="171" h="172">
                  <a:moveTo>
                    <a:pt x="91" y="3"/>
                  </a:moveTo>
                  <a:cubicBezTo>
                    <a:pt x="136" y="6"/>
                    <a:pt x="171" y="45"/>
                    <a:pt x="168" y="91"/>
                  </a:cubicBezTo>
                  <a:cubicBezTo>
                    <a:pt x="165" y="137"/>
                    <a:pt x="126" y="172"/>
                    <a:pt x="80" y="169"/>
                  </a:cubicBezTo>
                  <a:cubicBezTo>
                    <a:pt x="35" y="166"/>
                    <a:pt x="0" y="127"/>
                    <a:pt x="3" y="81"/>
                  </a:cubicBezTo>
                  <a:cubicBezTo>
                    <a:pt x="5" y="35"/>
                    <a:pt x="45" y="0"/>
                    <a:pt x="91" y="3"/>
                  </a:cubicBezTo>
                  <a:close/>
                </a:path>
              </a:pathLst>
            </a:custGeom>
            <a:solidFill>
              <a:srgbClr val="FFE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45" name="Freeform 125"/>
            <p:cNvSpPr>
              <a:spLocks/>
            </p:cNvSpPr>
            <p:nvPr/>
          </p:nvSpPr>
          <p:spPr bwMode="auto">
            <a:xfrm>
              <a:off x="2266950" y="2655888"/>
              <a:ext cx="73025" cy="73025"/>
            </a:xfrm>
            <a:custGeom>
              <a:avLst/>
              <a:gdLst>
                <a:gd name="T0" fmla="*/ 67 w 80"/>
                <a:gd name="T1" fmla="*/ 18 h 80"/>
                <a:gd name="T2" fmla="*/ 62 w 80"/>
                <a:gd name="T3" fmla="*/ 68 h 80"/>
                <a:gd name="T4" fmla="*/ 12 w 80"/>
                <a:gd name="T5" fmla="*/ 62 h 80"/>
                <a:gd name="T6" fmla="*/ 17 w 80"/>
                <a:gd name="T7" fmla="*/ 13 h 80"/>
                <a:gd name="T8" fmla="*/ 67 w 80"/>
                <a:gd name="T9" fmla="*/ 18 h 80"/>
              </a:gdLst>
              <a:ahLst/>
              <a:cxnLst>
                <a:cxn ang="0">
                  <a:pos x="T0" y="T1"/>
                </a:cxn>
                <a:cxn ang="0">
                  <a:pos x="T2" y="T3"/>
                </a:cxn>
                <a:cxn ang="0">
                  <a:pos x="T4" y="T5"/>
                </a:cxn>
                <a:cxn ang="0">
                  <a:pos x="T6" y="T7"/>
                </a:cxn>
                <a:cxn ang="0">
                  <a:pos x="T8" y="T9"/>
                </a:cxn>
              </a:cxnLst>
              <a:rect l="0" t="0" r="r" b="b"/>
              <a:pathLst>
                <a:path w="80" h="80">
                  <a:moveTo>
                    <a:pt x="67" y="18"/>
                  </a:moveTo>
                  <a:cubicBezTo>
                    <a:pt x="80" y="33"/>
                    <a:pt x="77" y="55"/>
                    <a:pt x="62" y="68"/>
                  </a:cubicBezTo>
                  <a:cubicBezTo>
                    <a:pt x="47" y="80"/>
                    <a:pt x="24" y="78"/>
                    <a:pt x="12" y="62"/>
                  </a:cubicBezTo>
                  <a:cubicBezTo>
                    <a:pt x="0" y="47"/>
                    <a:pt x="2" y="25"/>
                    <a:pt x="17" y="13"/>
                  </a:cubicBezTo>
                  <a:cubicBezTo>
                    <a:pt x="33" y="0"/>
                    <a:pt x="55" y="3"/>
                    <a:pt x="67" y="18"/>
                  </a:cubicBezTo>
                  <a:close/>
                </a:path>
              </a:pathLst>
            </a:custGeom>
            <a:solidFill>
              <a:srgbClr val="FFE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sp>
          <p:nvSpPr>
            <p:cNvPr id="346" name="Freeform 126"/>
            <p:cNvSpPr>
              <a:spLocks noEditPoints="1"/>
            </p:cNvSpPr>
            <p:nvPr/>
          </p:nvSpPr>
          <p:spPr bwMode="auto">
            <a:xfrm>
              <a:off x="2327275" y="2514600"/>
              <a:ext cx="165100" cy="153988"/>
            </a:xfrm>
            <a:custGeom>
              <a:avLst/>
              <a:gdLst>
                <a:gd name="T0" fmla="*/ 86 w 181"/>
                <a:gd name="T1" fmla="*/ 168 h 168"/>
                <a:gd name="T2" fmla="*/ 21 w 181"/>
                <a:gd name="T3" fmla="*/ 137 h 168"/>
                <a:gd name="T4" fmla="*/ 2 w 181"/>
                <a:gd name="T5" fmla="*/ 75 h 168"/>
                <a:gd name="T6" fmla="*/ 33 w 181"/>
                <a:gd name="T7" fmla="*/ 18 h 168"/>
                <a:gd name="T8" fmla="*/ 86 w 181"/>
                <a:gd name="T9" fmla="*/ 0 h 168"/>
                <a:gd name="T10" fmla="*/ 151 w 181"/>
                <a:gd name="T11" fmla="*/ 31 h 168"/>
                <a:gd name="T12" fmla="*/ 139 w 181"/>
                <a:gd name="T13" fmla="*/ 149 h 168"/>
                <a:gd name="T14" fmla="*/ 86 w 181"/>
                <a:gd name="T15" fmla="*/ 168 h 168"/>
                <a:gd name="T16" fmla="*/ 86 w 181"/>
                <a:gd name="T17" fmla="*/ 20 h 168"/>
                <a:gd name="T18" fmla="*/ 46 w 181"/>
                <a:gd name="T19" fmla="*/ 34 h 168"/>
                <a:gd name="T20" fmla="*/ 22 w 181"/>
                <a:gd name="T21" fmla="*/ 77 h 168"/>
                <a:gd name="T22" fmla="*/ 36 w 181"/>
                <a:gd name="T23" fmla="*/ 124 h 168"/>
                <a:gd name="T24" fmla="*/ 86 w 181"/>
                <a:gd name="T25" fmla="*/ 148 h 168"/>
                <a:gd name="T26" fmla="*/ 126 w 181"/>
                <a:gd name="T27" fmla="*/ 134 h 168"/>
                <a:gd name="T28" fmla="*/ 136 w 181"/>
                <a:gd name="T29" fmla="*/ 43 h 168"/>
                <a:gd name="T30" fmla="*/ 86 w 181"/>
                <a:gd name="T31" fmla="*/ 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8">
                  <a:moveTo>
                    <a:pt x="86" y="168"/>
                  </a:moveTo>
                  <a:cubicBezTo>
                    <a:pt x="60" y="168"/>
                    <a:pt x="37" y="157"/>
                    <a:pt x="21" y="137"/>
                  </a:cubicBezTo>
                  <a:cubicBezTo>
                    <a:pt x="6" y="119"/>
                    <a:pt x="0" y="97"/>
                    <a:pt x="2" y="75"/>
                  </a:cubicBezTo>
                  <a:cubicBezTo>
                    <a:pt x="5" y="53"/>
                    <a:pt x="15" y="32"/>
                    <a:pt x="33" y="18"/>
                  </a:cubicBezTo>
                  <a:cubicBezTo>
                    <a:pt x="48" y="6"/>
                    <a:pt x="67" y="0"/>
                    <a:pt x="86" y="0"/>
                  </a:cubicBezTo>
                  <a:cubicBezTo>
                    <a:pt x="111" y="0"/>
                    <a:pt x="135" y="11"/>
                    <a:pt x="151" y="31"/>
                  </a:cubicBezTo>
                  <a:cubicBezTo>
                    <a:pt x="181" y="67"/>
                    <a:pt x="175" y="120"/>
                    <a:pt x="139" y="149"/>
                  </a:cubicBezTo>
                  <a:cubicBezTo>
                    <a:pt x="124" y="161"/>
                    <a:pt x="105" y="168"/>
                    <a:pt x="86" y="168"/>
                  </a:cubicBezTo>
                  <a:close/>
                  <a:moveTo>
                    <a:pt x="86" y="20"/>
                  </a:moveTo>
                  <a:cubicBezTo>
                    <a:pt x="71" y="20"/>
                    <a:pt x="57" y="24"/>
                    <a:pt x="46" y="34"/>
                  </a:cubicBezTo>
                  <a:cubicBezTo>
                    <a:pt x="32" y="45"/>
                    <a:pt x="24" y="60"/>
                    <a:pt x="22" y="77"/>
                  </a:cubicBezTo>
                  <a:cubicBezTo>
                    <a:pt x="20" y="94"/>
                    <a:pt x="25" y="111"/>
                    <a:pt x="36" y="124"/>
                  </a:cubicBezTo>
                  <a:cubicBezTo>
                    <a:pt x="48" y="139"/>
                    <a:pt x="67" y="148"/>
                    <a:pt x="86" y="148"/>
                  </a:cubicBezTo>
                  <a:cubicBezTo>
                    <a:pt x="101" y="148"/>
                    <a:pt x="115" y="143"/>
                    <a:pt x="126" y="134"/>
                  </a:cubicBezTo>
                  <a:cubicBezTo>
                    <a:pt x="154" y="111"/>
                    <a:pt x="158" y="71"/>
                    <a:pt x="136" y="43"/>
                  </a:cubicBezTo>
                  <a:cubicBezTo>
                    <a:pt x="124" y="28"/>
                    <a:pt x="105" y="20"/>
                    <a:pt x="86" y="20"/>
                  </a:cubicBezTo>
                  <a:close/>
                </a:path>
              </a:pathLst>
            </a:custGeom>
            <a:solidFill>
              <a:srgbClr val="A5D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endParaRPr lang="en-US" sz="2400">
                <a:solidFill>
                  <a:srgbClr val="5F363A"/>
                </a:solidFill>
                <a:latin typeface="Calibri"/>
              </a:endParaRPr>
            </a:p>
          </p:txBody>
        </p:sp>
      </p:grpSp>
      <p:sp>
        <p:nvSpPr>
          <p:cNvPr id="2" name="TextBox 1">
            <a:extLst>
              <a:ext uri="{FF2B5EF4-FFF2-40B4-BE49-F238E27FC236}">
                <a16:creationId xmlns="" xmlns:a16="http://schemas.microsoft.com/office/drawing/2014/main" id="{6B04BEDF-9C2F-4144-BF45-A1E7B9494F31}"/>
              </a:ext>
            </a:extLst>
          </p:cNvPr>
          <p:cNvSpPr txBox="1"/>
          <p:nvPr/>
        </p:nvSpPr>
        <p:spPr>
          <a:xfrm>
            <a:off x="4577293" y="3859194"/>
            <a:ext cx="7575435" cy="769441"/>
          </a:xfrm>
          <a:prstGeom prst="rect">
            <a:avLst/>
          </a:prstGeom>
          <a:noFill/>
        </p:spPr>
        <p:txBody>
          <a:bodyPr wrap="square" rtlCol="0">
            <a:spAutoFit/>
          </a:bodyPr>
          <a:lstStyle/>
          <a:p>
            <a:r>
              <a:rPr lang="en-US" sz="4400" dirty="0">
                <a:solidFill>
                  <a:srgbClr val="000000"/>
                </a:solidFill>
                <a:latin typeface="Century Gothic" panose="020B0502020202020204" pitchFamily="34" charset="0"/>
              </a:rPr>
              <a:t>Questions/ Comments</a:t>
            </a:r>
          </a:p>
        </p:txBody>
      </p:sp>
    </p:spTree>
    <p:extLst>
      <p:ext uri="{BB962C8B-B14F-4D97-AF65-F5344CB8AC3E}">
        <p14:creationId xmlns:p14="http://schemas.microsoft.com/office/powerpoint/2010/main" val="2355813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kern="0" dirty="0">
                <a:solidFill>
                  <a:srgbClr val="002060"/>
                </a:solidFill>
                <a:latin typeface="Century Gothic" panose="020B0502020202020204" pitchFamily="34" charset="0"/>
              </a:rPr>
              <a:t>Contact Info</a:t>
            </a:r>
          </a:p>
        </p:txBody>
      </p:sp>
      <p:sp>
        <p:nvSpPr>
          <p:cNvPr id="3" name="Content Placeholder 2"/>
          <p:cNvSpPr>
            <a:spLocks noGrp="1"/>
          </p:cNvSpPr>
          <p:nvPr>
            <p:ph idx="1"/>
          </p:nvPr>
        </p:nvSpPr>
        <p:spPr>
          <a:xfrm>
            <a:off x="381000" y="1743076"/>
            <a:ext cx="10972800" cy="4525963"/>
          </a:xfrm>
        </p:spPr>
        <p:txBody>
          <a:bodyPr>
            <a:normAutofit/>
          </a:bodyPr>
          <a:lstStyle/>
          <a:p>
            <a:pPr marL="533386" lvl="1" indent="0" algn="ctr" defTabSz="914400">
              <a:buClr>
                <a:schemeClr val="tx2"/>
              </a:buClr>
              <a:buNone/>
            </a:pPr>
            <a:r>
              <a:rPr lang="en-US" sz="2266" b="1" dirty="0">
                <a:solidFill>
                  <a:srgbClr val="0033CC"/>
                </a:solidFill>
                <a:latin typeface="Century Gothic" panose="020B0502020202020204" pitchFamily="34" charset="0"/>
              </a:rPr>
              <a:t>CCI Consulting</a:t>
            </a:r>
          </a:p>
          <a:p>
            <a:pPr marL="533386" lvl="1" indent="0" algn="ctr" defTabSz="914400">
              <a:buClr>
                <a:schemeClr val="tx2"/>
              </a:buClr>
              <a:buNone/>
            </a:pPr>
            <a:r>
              <a:rPr lang="en-US" sz="2000" dirty="0">
                <a:solidFill>
                  <a:srgbClr val="0033CC"/>
                </a:solidFill>
                <a:latin typeface="Century Gothic" panose="020B0502020202020204" pitchFamily="34" charset="0"/>
              </a:rPr>
              <a:t>Susan McDonald</a:t>
            </a:r>
            <a:br>
              <a:rPr lang="en-US" sz="2000" dirty="0">
                <a:solidFill>
                  <a:srgbClr val="0033CC"/>
                </a:solidFill>
                <a:latin typeface="Century Gothic" panose="020B0502020202020204" pitchFamily="34" charset="0"/>
              </a:rPr>
            </a:br>
            <a:r>
              <a:rPr lang="en-US" sz="2000" dirty="0">
                <a:solidFill>
                  <a:srgbClr val="0033CC"/>
                </a:solidFill>
                <a:latin typeface="Century Gothic" panose="020B0502020202020204" pitchFamily="34" charset="0"/>
              </a:rPr>
              <a:t>Vice President Client Services</a:t>
            </a:r>
            <a:r>
              <a:rPr lang="en-US" sz="2000" dirty="0" smtClean="0">
                <a:latin typeface="Century Gothic" panose="020B0502020202020204" pitchFamily="34" charset="0"/>
              </a:rPr>
              <a:t/>
            </a:r>
            <a:br>
              <a:rPr lang="en-US" sz="2000" dirty="0" smtClean="0">
                <a:latin typeface="Century Gothic" panose="020B0502020202020204" pitchFamily="34" charset="0"/>
              </a:rPr>
            </a:br>
            <a:r>
              <a:rPr lang="en-US" sz="2000" b="1" dirty="0">
                <a:solidFill>
                  <a:srgbClr val="92D050"/>
                </a:solidFill>
                <a:latin typeface="Century Gothic" panose="020B0502020202020204" pitchFamily="34" charset="0"/>
              </a:rPr>
              <a:t>smcdonald@cciconsulting.com</a:t>
            </a:r>
            <a:r>
              <a:rPr lang="en-US" sz="2000" dirty="0">
                <a:solidFill>
                  <a:srgbClr val="0033CC"/>
                </a:solidFill>
                <a:latin typeface="Century Gothic" panose="020B0502020202020204" pitchFamily="34" charset="0"/>
              </a:rPr>
              <a:t/>
            </a:r>
            <a:br>
              <a:rPr lang="en-US" sz="2000" dirty="0">
                <a:solidFill>
                  <a:srgbClr val="0033CC"/>
                </a:solidFill>
                <a:latin typeface="Century Gothic" panose="020B0502020202020204" pitchFamily="34" charset="0"/>
              </a:rPr>
            </a:br>
            <a:r>
              <a:rPr lang="en-US" sz="2000" dirty="0" smtClean="0">
                <a:solidFill>
                  <a:srgbClr val="0033CC"/>
                </a:solidFill>
                <a:latin typeface="Century Gothic" panose="020B0502020202020204" pitchFamily="34" charset="0"/>
              </a:rPr>
              <a:t>O: 800.214.7537 Ext. 150</a:t>
            </a:r>
            <a:br>
              <a:rPr lang="en-US" sz="2000" dirty="0" smtClean="0">
                <a:solidFill>
                  <a:srgbClr val="0033CC"/>
                </a:solidFill>
                <a:latin typeface="Century Gothic" panose="020B0502020202020204" pitchFamily="34" charset="0"/>
              </a:rPr>
            </a:br>
            <a:r>
              <a:rPr lang="en-US" sz="2000" dirty="0" smtClean="0">
                <a:solidFill>
                  <a:srgbClr val="0033CC"/>
                </a:solidFill>
                <a:latin typeface="Century Gothic" panose="020B0502020202020204" pitchFamily="34" charset="0"/>
              </a:rPr>
              <a:t>D: 267.254.4781</a:t>
            </a:r>
            <a:br>
              <a:rPr lang="en-US" sz="2000" dirty="0" smtClean="0">
                <a:solidFill>
                  <a:srgbClr val="0033CC"/>
                </a:solidFill>
                <a:latin typeface="Century Gothic" panose="020B0502020202020204" pitchFamily="34" charset="0"/>
              </a:rPr>
            </a:br>
            <a:r>
              <a:rPr lang="en-US" sz="2000" dirty="0" smtClean="0">
                <a:solidFill>
                  <a:srgbClr val="0033CC"/>
                </a:solidFill>
                <a:latin typeface="Century Gothic" panose="020B0502020202020204" pitchFamily="34" charset="0"/>
              </a:rPr>
              <a:t/>
            </a:r>
            <a:br>
              <a:rPr lang="en-US" sz="2000" dirty="0" smtClean="0">
                <a:solidFill>
                  <a:srgbClr val="0033CC"/>
                </a:solidFill>
                <a:latin typeface="Century Gothic" panose="020B0502020202020204" pitchFamily="34" charset="0"/>
              </a:rPr>
            </a:br>
            <a:r>
              <a:rPr lang="en-US" sz="2000" dirty="0" smtClean="0">
                <a:solidFill>
                  <a:srgbClr val="0033CC"/>
                </a:solidFill>
                <a:latin typeface="Century Gothic" panose="020B0502020202020204" pitchFamily="34" charset="0"/>
              </a:rPr>
              <a:t/>
            </a:r>
            <a:br>
              <a:rPr lang="en-US" sz="2000" dirty="0" smtClean="0">
                <a:solidFill>
                  <a:srgbClr val="0033CC"/>
                </a:solidFill>
                <a:latin typeface="Century Gothic" panose="020B0502020202020204" pitchFamily="34" charset="0"/>
              </a:rPr>
            </a:br>
            <a:r>
              <a:rPr lang="en-US" sz="2000" b="1" dirty="0" smtClean="0">
                <a:solidFill>
                  <a:srgbClr val="0033CC"/>
                </a:solidFill>
                <a:latin typeface="Century Gothic" panose="020B0502020202020204" pitchFamily="34" charset="0"/>
              </a:rPr>
              <a:t>Fox Rothschild LLP</a:t>
            </a:r>
            <a:r>
              <a:rPr lang="en-US" sz="2000" dirty="0">
                <a:solidFill>
                  <a:srgbClr val="0033CC"/>
                </a:solidFill>
                <a:latin typeface="Century Gothic" panose="020B0502020202020204" pitchFamily="34" charset="0"/>
              </a:rPr>
              <a:t/>
            </a:r>
            <a:br>
              <a:rPr lang="en-US" sz="2000" dirty="0">
                <a:solidFill>
                  <a:srgbClr val="0033CC"/>
                </a:solidFill>
                <a:latin typeface="Century Gothic" panose="020B0502020202020204" pitchFamily="34" charset="0"/>
              </a:rPr>
            </a:br>
            <a:r>
              <a:rPr lang="en-US" sz="2000" dirty="0" smtClean="0">
                <a:solidFill>
                  <a:srgbClr val="0033CC"/>
                </a:solidFill>
                <a:latin typeface="Century Gothic" panose="020B0502020202020204" pitchFamily="34" charset="0"/>
              </a:rPr>
              <a:t>Christina Stoneburner</a:t>
            </a:r>
            <a:br>
              <a:rPr lang="en-US" sz="2000" dirty="0" smtClean="0">
                <a:solidFill>
                  <a:srgbClr val="0033CC"/>
                </a:solidFill>
                <a:latin typeface="Century Gothic" panose="020B0502020202020204" pitchFamily="34" charset="0"/>
              </a:rPr>
            </a:br>
            <a:r>
              <a:rPr lang="en-US" sz="2000" dirty="0" smtClean="0">
                <a:solidFill>
                  <a:srgbClr val="0033CC"/>
                </a:solidFill>
                <a:latin typeface="Century Gothic" panose="020B0502020202020204" pitchFamily="34" charset="0"/>
              </a:rPr>
              <a:t>Partner | Labor &amp; Employment Practice</a:t>
            </a:r>
            <a:br>
              <a:rPr lang="en-US" sz="2000" dirty="0" smtClean="0">
                <a:solidFill>
                  <a:srgbClr val="0033CC"/>
                </a:solidFill>
                <a:latin typeface="Century Gothic" panose="020B0502020202020204" pitchFamily="34" charset="0"/>
              </a:rPr>
            </a:br>
            <a:r>
              <a:rPr lang="en-US" sz="2000" b="1" dirty="0">
                <a:solidFill>
                  <a:srgbClr val="92D050"/>
                </a:solidFill>
                <a:latin typeface="Century Gothic" panose="020B0502020202020204" pitchFamily="34" charset="0"/>
              </a:rPr>
              <a:t>CStoneburner@foxrothschild.com</a:t>
            </a:r>
            <a:r>
              <a:rPr lang="en-US" sz="2000" b="1" dirty="0" smtClean="0">
                <a:solidFill>
                  <a:srgbClr val="92D050"/>
                </a:solidFill>
                <a:latin typeface="Century Gothic" panose="020B0502020202020204" pitchFamily="34" charset="0"/>
              </a:rPr>
              <a:t/>
            </a:r>
            <a:br>
              <a:rPr lang="en-US" sz="2000" b="1" dirty="0" smtClean="0">
                <a:solidFill>
                  <a:srgbClr val="92D050"/>
                </a:solidFill>
                <a:latin typeface="Century Gothic" panose="020B0502020202020204" pitchFamily="34" charset="0"/>
              </a:rPr>
            </a:br>
            <a:r>
              <a:rPr lang="en-US" sz="2000" dirty="0">
                <a:solidFill>
                  <a:srgbClr val="0033CC"/>
                </a:solidFill>
                <a:latin typeface="Century Gothic" panose="020B0502020202020204" pitchFamily="34" charset="0"/>
              </a:rPr>
              <a:t>O: </a:t>
            </a:r>
            <a:r>
              <a:rPr lang="en-US" sz="2000" dirty="0" smtClean="0">
                <a:solidFill>
                  <a:srgbClr val="0033CC"/>
                </a:solidFill>
                <a:latin typeface="Century Gothic" panose="020B0502020202020204" pitchFamily="34" charset="0"/>
              </a:rPr>
              <a:t>973.994.7551 </a:t>
            </a:r>
            <a:r>
              <a:rPr lang="en-US" sz="2000" b="1" dirty="0" smtClean="0">
                <a:solidFill>
                  <a:srgbClr val="92D050"/>
                </a:solidFill>
                <a:latin typeface="Century Gothic" panose="020B0502020202020204" pitchFamily="34" charset="0"/>
              </a:rPr>
              <a:t/>
            </a:r>
            <a:br>
              <a:rPr lang="en-US" sz="2000" b="1" dirty="0" smtClean="0">
                <a:solidFill>
                  <a:srgbClr val="92D050"/>
                </a:solidFill>
                <a:latin typeface="Century Gothic" panose="020B0502020202020204" pitchFamily="34" charset="0"/>
              </a:rPr>
            </a:br>
            <a:endParaRPr lang="en-US" sz="2000" b="1" dirty="0">
              <a:solidFill>
                <a:srgbClr val="92D050"/>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236FF32F-8DF1-41E7-BE98-00CE31C1394D}" type="slidenum">
              <a:rPr lang="en-US" smtClean="0"/>
              <a:t>27</a:t>
            </a:fld>
            <a:endParaRPr lang="en-US"/>
          </a:p>
        </p:txBody>
      </p:sp>
    </p:spTree>
    <p:extLst>
      <p:ext uri="{BB962C8B-B14F-4D97-AF65-F5344CB8AC3E}">
        <p14:creationId xmlns:p14="http://schemas.microsoft.com/office/powerpoint/2010/main" val="2554938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CCI Consulting</a:t>
            </a:r>
            <a:endParaRPr lang="en-US" sz="2400" b="1" i="1" dirty="0">
              <a:solidFill>
                <a:srgbClr val="68AE44"/>
              </a:solidFill>
            </a:endParaRPr>
          </a:p>
        </p:txBody>
      </p:sp>
      <p:sp>
        <p:nvSpPr>
          <p:cNvPr id="7" name="Content Placeholder 6"/>
          <p:cNvSpPr>
            <a:spLocks noGrp="1"/>
          </p:cNvSpPr>
          <p:nvPr>
            <p:ph idx="1"/>
          </p:nvPr>
        </p:nvSpPr>
        <p:spPr>
          <a:xfrm>
            <a:off x="489524" y="1295639"/>
            <a:ext cx="10117501" cy="735586"/>
          </a:xfrm>
        </p:spPr>
        <p:txBody>
          <a:bodyPr/>
          <a:lstStyle/>
          <a:p>
            <a:pPr marL="0" indent="0" algn="ctr">
              <a:buNone/>
            </a:pPr>
            <a:r>
              <a:rPr lang="en-US" sz="2200" dirty="0"/>
              <a:t>Since 1988, we have helped more than 2,000 organizations, from Fortune 500 to small </a:t>
            </a:r>
            <a:r>
              <a:rPr lang="en-US" sz="2200" dirty="0" smtClean="0"/>
              <a:t>and </a:t>
            </a:r>
            <a:r>
              <a:rPr lang="en-US" sz="2200" dirty="0"/>
              <a:t>large non-profits. A sample of relevant clients include:</a:t>
            </a:r>
          </a:p>
        </p:txBody>
      </p:sp>
      <p:sp>
        <p:nvSpPr>
          <p:cNvPr id="26" name="Slide Number Placeholder 3"/>
          <p:cNvSpPr>
            <a:spLocks noGrp="1"/>
          </p:cNvSpPr>
          <p:nvPr>
            <p:ph type="sldNum" sz="quarter" idx="12"/>
          </p:nvPr>
        </p:nvSpPr>
        <p:spPr>
          <a:xfrm>
            <a:off x="5791200" y="6477000"/>
            <a:ext cx="609600" cy="228600"/>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28B1C8-9554-4F97-AD11-CAF9A1666BEB}" type="slidenum">
              <a:rPr lang="en-US" altLang="en-US">
                <a:solidFill>
                  <a:srgbClr val="5D4F4B"/>
                </a:solidFill>
              </a:rPr>
              <a:pPr eaLnBrk="1" hangingPunct="1"/>
              <a:t>3</a:t>
            </a:fld>
            <a:endParaRPr lang="en-US" altLang="en-US" dirty="0">
              <a:solidFill>
                <a:srgbClr val="5D4F4B"/>
              </a:solidFill>
            </a:endParaRPr>
          </a:p>
        </p:txBody>
      </p:sp>
      <p:sp>
        <p:nvSpPr>
          <p:cNvPr id="27" name="TextBox 26">
            <a:extLst>
              <a:ext uri="{FF2B5EF4-FFF2-40B4-BE49-F238E27FC236}">
                <a16:creationId xmlns="" xmlns:a16="http://schemas.microsoft.com/office/drawing/2014/main" id="{0EC28E0E-58E8-4A7E-B3A5-5254BAEC9F68}"/>
              </a:ext>
            </a:extLst>
          </p:cNvPr>
          <p:cNvSpPr txBox="1"/>
          <p:nvPr/>
        </p:nvSpPr>
        <p:spPr>
          <a:xfrm>
            <a:off x="1828800" y="6553200"/>
            <a:ext cx="3276600" cy="215444"/>
          </a:xfrm>
          <a:prstGeom prst="rect">
            <a:avLst/>
          </a:prstGeom>
          <a:noFill/>
        </p:spPr>
        <p:txBody>
          <a:bodyPr wrap="square" rtlCol="0">
            <a:spAutoFit/>
          </a:bodyPr>
          <a:lstStyle/>
          <a:p>
            <a:r>
              <a:rPr lang="en-US" sz="800" dirty="0">
                <a:solidFill>
                  <a:schemeClr val="bg1">
                    <a:lumMod val="50000"/>
                  </a:schemeClr>
                </a:solidFill>
              </a:rPr>
              <a:t>Copyright © 2017 CCI Consulting. All Rights Reserved. </a:t>
            </a:r>
          </a:p>
        </p:txBody>
      </p:sp>
      <p:grpSp>
        <p:nvGrpSpPr>
          <p:cNvPr id="42" name="Group 41"/>
          <p:cNvGrpSpPr/>
          <p:nvPr/>
        </p:nvGrpSpPr>
        <p:grpSpPr>
          <a:xfrm>
            <a:off x="683490" y="2336264"/>
            <a:ext cx="10815783" cy="3842863"/>
            <a:chOff x="655782" y="2070328"/>
            <a:chExt cx="11093242" cy="414229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844" y="3323887"/>
              <a:ext cx="1917556" cy="64122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383" y="2460246"/>
              <a:ext cx="2376091" cy="65562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397" y="2070328"/>
              <a:ext cx="1829202" cy="115515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854" y="2252357"/>
              <a:ext cx="2081812" cy="128172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3146" y="2443482"/>
              <a:ext cx="2626842" cy="512051"/>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1448" y="2225964"/>
              <a:ext cx="1537576" cy="1116962"/>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5782" y="3161000"/>
              <a:ext cx="2341029" cy="746163"/>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45627" y="3115870"/>
              <a:ext cx="1344764" cy="1292507"/>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67339" y="3511673"/>
              <a:ext cx="2088218" cy="704329"/>
            </a:xfrm>
            <a:prstGeom prst="rect">
              <a:avLst/>
            </a:prstGeom>
          </p:spPr>
        </p:pic>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4366" y="3965108"/>
              <a:ext cx="1952641" cy="614213"/>
            </a:xfrm>
            <a:prstGeom prst="rect">
              <a:avLst/>
            </a:prstGeom>
          </p:spPr>
        </p:pic>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30856" y="3907163"/>
              <a:ext cx="2104793" cy="809201"/>
            </a:xfrm>
            <a:prstGeom prst="rect">
              <a:avLst/>
            </a:prstGeom>
          </p:spPr>
        </p:pic>
        <p:pic>
          <p:nvPicPr>
            <p:cNvPr id="35" name="Picture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15216" y="3863075"/>
              <a:ext cx="1891936" cy="478531"/>
            </a:xfrm>
            <a:prstGeom prst="rect">
              <a:avLst/>
            </a:prstGeom>
          </p:spPr>
        </p:pic>
        <p:pic>
          <p:nvPicPr>
            <p:cNvPr id="36" name="Picture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0971" y="4878161"/>
              <a:ext cx="1056091" cy="1015052"/>
            </a:xfrm>
            <a:prstGeom prst="rect">
              <a:avLst/>
            </a:prstGeom>
          </p:spPr>
        </p:pic>
        <p:pic>
          <p:nvPicPr>
            <p:cNvPr id="37" name="Picture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99588" y="4878161"/>
              <a:ext cx="2534265" cy="1334457"/>
            </a:xfrm>
            <a:prstGeom prst="rect">
              <a:avLst/>
            </a:prstGeom>
          </p:spPr>
        </p:pic>
        <p:pic>
          <p:nvPicPr>
            <p:cNvPr id="38" name="Picture 3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71825" y="4742697"/>
              <a:ext cx="1387113" cy="1333211"/>
            </a:xfrm>
            <a:prstGeom prst="rect">
              <a:avLst/>
            </a:prstGeom>
          </p:spPr>
        </p:pic>
        <p:pic>
          <p:nvPicPr>
            <p:cNvPr id="39" name="Picture 3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39079" y="4700652"/>
              <a:ext cx="2970794" cy="901690"/>
            </a:xfrm>
            <a:prstGeom prst="rect">
              <a:avLst/>
            </a:prstGeom>
          </p:spPr>
        </p:pic>
        <p:pic>
          <p:nvPicPr>
            <p:cNvPr id="40" name="Picture 3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770154" y="4408378"/>
              <a:ext cx="1767233" cy="1486239"/>
            </a:xfrm>
            <a:prstGeom prst="rect">
              <a:avLst/>
            </a:prstGeom>
          </p:spPr>
        </p:pic>
      </p:grpSp>
      <p:pic>
        <p:nvPicPr>
          <p:cNvPr id="43" name="Picture 4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818625" y="217751"/>
            <a:ext cx="1930399" cy="936098"/>
          </a:xfrm>
          <a:prstGeom prst="rect">
            <a:avLst/>
          </a:prstGeom>
        </p:spPr>
      </p:pic>
    </p:spTree>
    <p:extLst>
      <p:ext uri="{BB962C8B-B14F-4D97-AF65-F5344CB8AC3E}">
        <p14:creationId xmlns:p14="http://schemas.microsoft.com/office/powerpoint/2010/main" val="2112478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88" y="493284"/>
            <a:ext cx="11342624" cy="609600"/>
          </a:xfrm>
        </p:spPr>
        <p:txBody>
          <a:bodyPr/>
          <a:lstStyle/>
          <a:p>
            <a:r>
              <a:rPr lang="en-US" dirty="0" smtClean="0"/>
              <a:t>Fox Rothschild</a:t>
            </a:r>
            <a:endParaRPr lang="en-US" dirty="0"/>
          </a:p>
        </p:txBody>
      </p:sp>
      <p:sp>
        <p:nvSpPr>
          <p:cNvPr id="3" name="Content Placeholder 2"/>
          <p:cNvSpPr>
            <a:spLocks noGrp="1"/>
          </p:cNvSpPr>
          <p:nvPr>
            <p:ph idx="1"/>
          </p:nvPr>
        </p:nvSpPr>
        <p:spPr>
          <a:xfrm>
            <a:off x="426915" y="1495137"/>
            <a:ext cx="10871200" cy="4806957"/>
          </a:xfrm>
        </p:spPr>
        <p:txBody>
          <a:bodyPr/>
          <a:lstStyle/>
          <a:p>
            <a:r>
              <a:rPr lang="en-US" dirty="0"/>
              <a:t>H</a:t>
            </a:r>
            <a:r>
              <a:rPr lang="en-US" dirty="0" smtClean="0"/>
              <a:t>as  grown </a:t>
            </a:r>
            <a:r>
              <a:rPr lang="en-US" dirty="0"/>
              <a:t>to an 800-lawyer national law firm with 21 offices by focusing on client service and </a:t>
            </a:r>
            <a:r>
              <a:rPr lang="en-US" dirty="0" smtClean="0"/>
              <a:t>responsiveness. </a:t>
            </a:r>
          </a:p>
          <a:p>
            <a:r>
              <a:rPr lang="en-US" dirty="0"/>
              <a:t>For more than a century, Fox Rothschild attorneys have </a:t>
            </a:r>
            <a:r>
              <a:rPr lang="en-US" dirty="0" smtClean="0"/>
              <a:t>had a comprehensive understanding of </a:t>
            </a:r>
            <a:r>
              <a:rPr lang="en-US" dirty="0"/>
              <a:t>the business and legal complexities with which nonprofit organizations must contend. </a:t>
            </a:r>
          </a:p>
          <a:p>
            <a:r>
              <a:rPr lang="en-US" dirty="0" smtClean="0"/>
              <a:t>Fox clients include:</a:t>
            </a:r>
          </a:p>
          <a:p>
            <a:pPr lvl="1"/>
            <a:r>
              <a:rPr lang="en-US" sz="2000" dirty="0"/>
              <a:t>corporate fiduciaries (who administer charitable trusts and cemetery trusts), private </a:t>
            </a:r>
            <a:r>
              <a:rPr lang="en-US" sz="2000" dirty="0" smtClean="0"/>
              <a:t>and community foundations</a:t>
            </a:r>
            <a:r>
              <a:rPr lang="en-US" sz="2000" dirty="0"/>
              <a:t>, supporting organizations, nonprofit corporations and associations, publicly supported charities, religious entities, </a:t>
            </a:r>
            <a:r>
              <a:rPr lang="en-US" sz="2000" dirty="0" smtClean="0"/>
              <a:t>social </a:t>
            </a:r>
            <a:r>
              <a:rPr lang="en-US" sz="2000" dirty="0"/>
              <a:t>service agencies, community development </a:t>
            </a:r>
            <a:r>
              <a:rPr lang="en-US" sz="2000" dirty="0" smtClean="0"/>
              <a:t>corporations</a:t>
            </a:r>
            <a:endParaRPr lang="en-US" sz="2000" dirty="0"/>
          </a:p>
        </p:txBody>
      </p:sp>
      <p:sp>
        <p:nvSpPr>
          <p:cNvPr id="4" name="Slide Number Placeholder 3"/>
          <p:cNvSpPr>
            <a:spLocks noGrp="1"/>
          </p:cNvSpPr>
          <p:nvPr>
            <p:ph type="sldNum" sz="quarter" idx="12"/>
          </p:nvPr>
        </p:nvSpPr>
        <p:spPr/>
        <p:txBody>
          <a:bodyPr/>
          <a:lstStyle/>
          <a:p>
            <a:fld id="{2DEA14E6-18F5-4C7F-BBD7-99EF47608C11}" type="slidenum">
              <a:rPr lang="en-US" smtClean="0">
                <a:solidFill>
                  <a:srgbClr val="5D4F4B"/>
                </a:solidFill>
              </a:rPr>
              <a:pPr/>
              <a:t>4</a:t>
            </a:fld>
            <a:endParaRPr lang="en-US">
              <a:solidFill>
                <a:srgbClr val="5D4F4B"/>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625" y="140311"/>
            <a:ext cx="1919287" cy="924473"/>
          </a:xfrm>
          <a:prstGeom prst="rect">
            <a:avLst/>
          </a:prstGeom>
        </p:spPr>
      </p:pic>
    </p:spTree>
    <p:extLst>
      <p:ext uri="{BB962C8B-B14F-4D97-AF65-F5344CB8AC3E}">
        <p14:creationId xmlns:p14="http://schemas.microsoft.com/office/powerpoint/2010/main" val="1818217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4347" y="2274837"/>
            <a:ext cx="10208603" cy="2890022"/>
          </a:xfrm>
        </p:spPr>
        <p:txBody>
          <a:bodyPr/>
          <a:lstStyle/>
          <a:p>
            <a:pPr lvl="0"/>
            <a:r>
              <a:rPr lang="en-US" dirty="0"/>
              <a:t>Assess the current state of your workplace</a:t>
            </a:r>
          </a:p>
          <a:p>
            <a:pPr lvl="0"/>
            <a:r>
              <a:rPr lang="en-US" dirty="0"/>
              <a:t>Identify what behaviors to address </a:t>
            </a:r>
          </a:p>
          <a:p>
            <a:pPr lvl="0"/>
            <a:r>
              <a:rPr lang="en-US" dirty="0"/>
              <a:t>Define steps employers should take to investigate</a:t>
            </a:r>
          </a:p>
          <a:p>
            <a:pPr lvl="0"/>
            <a:r>
              <a:rPr lang="en-US" dirty="0"/>
              <a:t>Take steps to increase awareness around respectful behavior and create a workplace culture that minimizes problems from occurring in the first place</a:t>
            </a:r>
          </a:p>
        </p:txBody>
      </p:sp>
      <p:sp>
        <p:nvSpPr>
          <p:cNvPr id="5" name="Title 4"/>
          <p:cNvSpPr>
            <a:spLocks noGrp="1"/>
          </p:cNvSpPr>
          <p:nvPr>
            <p:ph type="title"/>
          </p:nvPr>
        </p:nvSpPr>
        <p:spPr/>
        <p:txBody>
          <a:bodyPr/>
          <a:lstStyle/>
          <a:p>
            <a:r>
              <a:rPr lang="en-US" dirty="0">
                <a:solidFill>
                  <a:schemeClr val="tx2"/>
                </a:solidFill>
              </a:rPr>
              <a:t>Objectives</a:t>
            </a:r>
            <a:endParaRPr lang="en-US" b="1" dirty="0">
              <a:solidFill>
                <a:schemeClr val="tx2"/>
              </a:solidFill>
            </a:endParaRPr>
          </a:p>
        </p:txBody>
      </p:sp>
      <p:sp>
        <p:nvSpPr>
          <p:cNvPr id="2" name="Rectangle 1"/>
          <p:cNvSpPr/>
          <p:nvPr/>
        </p:nvSpPr>
        <p:spPr>
          <a:xfrm>
            <a:off x="624348" y="1475853"/>
            <a:ext cx="86837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68AE45"/>
                </a:solidFill>
                <a:effectLst/>
                <a:uLnTx/>
                <a:uFillTx/>
                <a:latin typeface="Century Gothic" panose="020B0502020202020204" pitchFamily="34" charset="0"/>
                <a:ea typeface="+mn-ea"/>
                <a:cs typeface="+mn-cs"/>
              </a:rPr>
              <a:t>By the end of today’s session, you will be able to:</a:t>
            </a:r>
          </a:p>
        </p:txBody>
      </p:sp>
      <p:pic>
        <p:nvPicPr>
          <p:cNvPr id="6" name="Picture 4" descr="List, Icon, Symbol, Paper, Sign, Flat, Note, Form, Mark">
            <a:extLst>
              <a:ext uri="{FF2B5EF4-FFF2-40B4-BE49-F238E27FC236}">
                <a16:creationId xmlns="" xmlns:a16="http://schemas.microsoft.com/office/drawing/2014/main" id="{4AE8C6D3-D6B1-40C3-8F52-DE61D22F87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0526" y="4428158"/>
            <a:ext cx="1603999" cy="16039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A8813A05-7E31-4208-9875-71CAB14DE932}"/>
              </a:ext>
            </a:extLst>
          </p:cNvPr>
          <p:cNvSpPr>
            <a:spLocks noGrp="1"/>
          </p:cNvSpPr>
          <p:nvPr>
            <p:ph type="sldNum" sz="quarter" idx="12"/>
          </p:nvPr>
        </p:nvSpPr>
        <p:spPr/>
        <p:txBody>
          <a:bodyPr/>
          <a:lstStyle/>
          <a:p>
            <a:fld id="{FE2002C8-C417-4A83-BF45-039685F2915E}" type="slidenum">
              <a:rPr lang="en-US" smtClean="0">
                <a:solidFill>
                  <a:srgbClr val="5D4F4B"/>
                </a:solidFill>
              </a:rPr>
              <a:pPr/>
              <a:t>5</a:t>
            </a:fld>
            <a:endParaRPr lang="en-US">
              <a:solidFill>
                <a:srgbClr val="5D4F4B"/>
              </a:solidFill>
            </a:endParaRPr>
          </a:p>
        </p:txBody>
      </p:sp>
    </p:spTree>
    <p:extLst>
      <p:ext uri="{BB962C8B-B14F-4D97-AF65-F5344CB8AC3E}">
        <p14:creationId xmlns:p14="http://schemas.microsoft.com/office/powerpoint/2010/main" val="412920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76983F-9717-4090-BA37-896E042BB17B}"/>
              </a:ext>
            </a:extLst>
          </p:cNvPr>
          <p:cNvSpPr>
            <a:spLocks noGrp="1"/>
          </p:cNvSpPr>
          <p:nvPr>
            <p:ph type="title"/>
          </p:nvPr>
        </p:nvSpPr>
        <p:spPr/>
        <p:txBody>
          <a:bodyPr/>
          <a:lstStyle/>
          <a:p>
            <a:r>
              <a:rPr lang="en-US" dirty="0">
                <a:solidFill>
                  <a:srgbClr val="002060"/>
                </a:solidFill>
              </a:rPr>
              <a:t>In a Word…</a:t>
            </a:r>
          </a:p>
        </p:txBody>
      </p:sp>
      <p:sp>
        <p:nvSpPr>
          <p:cNvPr id="3" name="Content Placeholder 2">
            <a:extLst>
              <a:ext uri="{FF2B5EF4-FFF2-40B4-BE49-F238E27FC236}">
                <a16:creationId xmlns="" xmlns:a16="http://schemas.microsoft.com/office/drawing/2014/main" id="{A0DFAD72-A6FC-48F0-AA92-4F5257A3C180}"/>
              </a:ext>
            </a:extLst>
          </p:cNvPr>
          <p:cNvSpPr>
            <a:spLocks noGrp="1"/>
          </p:cNvSpPr>
          <p:nvPr>
            <p:ph sz="quarter" idx="10"/>
          </p:nvPr>
        </p:nvSpPr>
        <p:spPr>
          <a:xfrm>
            <a:off x="406400" y="1512507"/>
            <a:ext cx="10109200" cy="3471720"/>
          </a:xfrm>
        </p:spPr>
        <p:txBody>
          <a:bodyPr/>
          <a:lstStyle/>
          <a:p>
            <a:pPr marL="514350" indent="-514350">
              <a:buFont typeface="+mj-lt"/>
              <a:buAutoNum type="arabicPeriod"/>
            </a:pPr>
            <a:r>
              <a:rPr lang="en-US" dirty="0"/>
              <a:t>From your phones, go to the following website: </a:t>
            </a:r>
            <a:r>
              <a:rPr lang="en-US" dirty="0">
                <a:solidFill>
                  <a:srgbClr val="C00000"/>
                </a:solidFill>
                <a:hlinkClick r:id="rId3"/>
              </a:rPr>
              <a:t>www.slido.com</a:t>
            </a:r>
            <a:endParaRPr lang="en-US" dirty="0">
              <a:solidFill>
                <a:srgbClr val="C00000"/>
              </a:solidFill>
            </a:endParaRPr>
          </a:p>
          <a:p>
            <a:pPr marL="514350" indent="-514350">
              <a:buFont typeface="+mj-lt"/>
              <a:buAutoNum type="arabicPeriod"/>
            </a:pPr>
            <a:endParaRPr lang="en-US" dirty="0">
              <a:solidFill>
                <a:srgbClr val="C00000"/>
              </a:solidFill>
            </a:endParaRPr>
          </a:p>
          <a:p>
            <a:pPr marL="514350" indent="-514350">
              <a:buFont typeface="+mj-lt"/>
              <a:buAutoNum type="arabicPeriod"/>
            </a:pPr>
            <a:r>
              <a:rPr lang="en-US" dirty="0"/>
              <a:t>Enter the Event code </a:t>
            </a:r>
            <a:r>
              <a:rPr lang="en-US" dirty="0">
                <a:solidFill>
                  <a:srgbClr val="C00000"/>
                </a:solidFill>
                <a:latin typeface="+mn-lt"/>
              </a:rPr>
              <a:t>Z281</a:t>
            </a:r>
          </a:p>
          <a:p>
            <a:pPr marL="514350" indent="-514350">
              <a:buFont typeface="+mj-lt"/>
              <a:buAutoNum type="arabicPeriod"/>
            </a:pPr>
            <a:endParaRPr lang="en-US" dirty="0">
              <a:solidFill>
                <a:srgbClr val="C00000"/>
              </a:solidFill>
            </a:endParaRPr>
          </a:p>
          <a:p>
            <a:pPr marL="514350" indent="-514350">
              <a:buFont typeface="+mj-lt"/>
              <a:buAutoNum type="arabicPeriod"/>
            </a:pPr>
            <a:r>
              <a:rPr lang="en-US" dirty="0"/>
              <a:t>Respond to the question prompt </a:t>
            </a:r>
            <a:r>
              <a:rPr lang="en-US" dirty="0">
                <a:solidFill>
                  <a:srgbClr val="C00000"/>
                </a:solidFill>
              </a:rPr>
              <a:t> </a:t>
            </a:r>
            <a:endParaRPr lang="en-US" dirty="0"/>
          </a:p>
        </p:txBody>
      </p:sp>
      <p:pic>
        <p:nvPicPr>
          <p:cNvPr id="4" name="Picture 3">
            <a:extLst>
              <a:ext uri="{FF2B5EF4-FFF2-40B4-BE49-F238E27FC236}">
                <a16:creationId xmlns="" xmlns:a16="http://schemas.microsoft.com/office/drawing/2014/main" id="{2D91C535-4192-4CDB-A438-291F6A47B0FB}"/>
              </a:ext>
            </a:extLst>
          </p:cNvPr>
          <p:cNvPicPr>
            <a:picLocks noChangeAspect="1"/>
          </p:cNvPicPr>
          <p:nvPr/>
        </p:nvPicPr>
        <p:blipFill>
          <a:blip r:embed="rId4"/>
          <a:stretch>
            <a:fillRect/>
          </a:stretch>
        </p:blipFill>
        <p:spPr>
          <a:xfrm>
            <a:off x="7429734" y="2408169"/>
            <a:ext cx="4137426" cy="20416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9" name="Connector: Curved 8">
            <a:extLst>
              <a:ext uri="{FF2B5EF4-FFF2-40B4-BE49-F238E27FC236}">
                <a16:creationId xmlns="" xmlns:a16="http://schemas.microsoft.com/office/drawing/2014/main" id="{F5AEEF1A-95D3-48DE-B7E1-00B0F9ADD7AF}"/>
              </a:ext>
            </a:extLst>
          </p:cNvPr>
          <p:cNvCxnSpPr>
            <a:cxnSpLocks/>
          </p:cNvCxnSpPr>
          <p:nvPr/>
        </p:nvCxnSpPr>
        <p:spPr bwMode="auto">
          <a:xfrm>
            <a:off x="5641848" y="3429000"/>
            <a:ext cx="2642616" cy="813816"/>
          </a:xfrm>
          <a:prstGeom prst="curvedConnector3">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86055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 xmlns:a16="http://schemas.microsoft.com/office/drawing/2014/main" id="{9E300854-0DA7-4E44-A0E5-E3B6B0E94880}"/>
              </a:ext>
            </a:extLst>
          </p:cNvPr>
          <p:cNvSpPr>
            <a:spLocks noGrp="1"/>
          </p:cNvSpPr>
          <p:nvPr>
            <p:ph type="title"/>
          </p:nvPr>
        </p:nvSpPr>
        <p:spPr/>
        <p:txBody>
          <a:bodyPr/>
          <a:lstStyle/>
          <a:p>
            <a:pPr eaLnBrk="1" hangingPunct="1"/>
            <a:r>
              <a:rPr lang="en-US" altLang="en-US" dirty="0">
                <a:solidFill>
                  <a:srgbClr val="002060"/>
                </a:solidFill>
              </a:rPr>
              <a:t>Current State</a:t>
            </a:r>
          </a:p>
        </p:txBody>
      </p:sp>
      <p:pic>
        <p:nvPicPr>
          <p:cNvPr id="12292" name="Picture 2">
            <a:extLst>
              <a:ext uri="{FF2B5EF4-FFF2-40B4-BE49-F238E27FC236}">
                <a16:creationId xmlns="" xmlns:a16="http://schemas.microsoft.com/office/drawing/2014/main" id="{BE3777BE-3482-4B47-919A-E514FDC854A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3419" t="2618" r="2187" b="6488"/>
          <a:stretch>
            <a:fillRect/>
          </a:stretch>
        </p:blipFill>
        <p:spPr bwMode="auto">
          <a:xfrm>
            <a:off x="3628231" y="1456861"/>
            <a:ext cx="4935537" cy="484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 xmlns:a16="http://schemas.microsoft.com/office/drawing/2014/main" id="{A3234E64-F2C6-4026-A472-328DCB77BE53}"/>
              </a:ext>
            </a:extLst>
          </p:cNvPr>
          <p:cNvSpPr>
            <a:spLocks noGrp="1"/>
          </p:cNvSpPr>
          <p:nvPr>
            <p:ph type="sldNum" sz="quarter" idx="12"/>
          </p:nvPr>
        </p:nvSpPr>
        <p:spPr/>
        <p:txBody>
          <a:bodyPr/>
          <a:lstStyle/>
          <a:p>
            <a:fld id="{D67A9D1F-1983-4A35-9EFF-2B4AE043177E}" type="slidenum">
              <a:rPr lang="en-US" smtClean="0">
                <a:solidFill>
                  <a:srgbClr val="5D4F4B"/>
                </a:solidFill>
              </a:rPr>
              <a:pPr/>
              <a:t>7</a:t>
            </a:fld>
            <a:endParaRPr lang="en-US">
              <a:solidFill>
                <a:srgbClr val="5D4F4B"/>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ircle(in)">
                                      <p:cBhvr>
                                        <p:cTn id="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 scenario for interactive discussion</a:t>
            </a:r>
            <a:endParaRPr lang="en-US" dirty="0"/>
          </a:p>
        </p:txBody>
      </p:sp>
      <p:sp>
        <p:nvSpPr>
          <p:cNvPr id="5" name="Content Placeholder 4"/>
          <p:cNvSpPr>
            <a:spLocks noGrp="1"/>
          </p:cNvSpPr>
          <p:nvPr>
            <p:ph sz="quarter" idx="10"/>
          </p:nvPr>
        </p:nvSpPr>
        <p:spPr>
          <a:xfrm>
            <a:off x="406400" y="1503363"/>
            <a:ext cx="6021388" cy="2191369"/>
          </a:xfrm>
        </p:spPr>
        <p:txBody>
          <a:bodyPr/>
          <a:lstStyle/>
          <a:p>
            <a:pPr marL="0" indent="0">
              <a:buNone/>
            </a:pPr>
            <a:r>
              <a:rPr lang="en-US" dirty="0" err="1" smtClean="0"/>
              <a:t>youtube</a:t>
            </a:r>
            <a:r>
              <a:rPr lang="en-US" dirty="0" smtClean="0"/>
              <a:t> </a:t>
            </a:r>
            <a:r>
              <a:rPr lang="en-US" dirty="0"/>
              <a:t>link:</a:t>
            </a:r>
          </a:p>
          <a:p>
            <a:r>
              <a:rPr lang="en-US" u="sng" dirty="0">
                <a:hlinkClick r:id="rId2"/>
              </a:rPr>
              <a:t>https://www.youtube.com/watch?v=H5owCNvik0E</a:t>
            </a:r>
            <a:endParaRPr lang="en-US" dirty="0"/>
          </a:p>
          <a:p>
            <a:endParaRPr lang="en-US" dirty="0"/>
          </a:p>
        </p:txBody>
      </p:sp>
      <p:sp>
        <p:nvSpPr>
          <p:cNvPr id="3" name="Slide Number Placeholder 2"/>
          <p:cNvSpPr>
            <a:spLocks noGrp="1"/>
          </p:cNvSpPr>
          <p:nvPr>
            <p:ph type="sldNum" sz="quarter" idx="4294967295"/>
          </p:nvPr>
        </p:nvSpPr>
        <p:spPr>
          <a:xfrm>
            <a:off x="0" y="6553200"/>
            <a:ext cx="812800" cy="228600"/>
          </a:xfrm>
        </p:spPr>
        <p:txBody>
          <a:bodyPr/>
          <a:lstStyle/>
          <a:p>
            <a:fld id="{D67A9D1F-1983-4A35-9EFF-2B4AE043177E}" type="slidenum">
              <a:rPr lang="en-US" smtClean="0">
                <a:solidFill>
                  <a:srgbClr val="5D4F4B"/>
                </a:solidFill>
              </a:rPr>
              <a:pPr/>
              <a:t>8</a:t>
            </a:fld>
            <a:endParaRPr lang="en-US">
              <a:solidFill>
                <a:srgbClr val="5D4F4B"/>
              </a:solidFill>
            </a:endParaRPr>
          </a:p>
        </p:txBody>
      </p:sp>
    </p:spTree>
    <p:extLst>
      <p:ext uri="{BB962C8B-B14F-4D97-AF65-F5344CB8AC3E}">
        <p14:creationId xmlns:p14="http://schemas.microsoft.com/office/powerpoint/2010/main" val="332876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8">
            <a:extLst>
              <a:ext uri="{FF2B5EF4-FFF2-40B4-BE49-F238E27FC236}">
                <a16:creationId xmlns="" xmlns:a16="http://schemas.microsoft.com/office/drawing/2014/main" id="{416BBDC0-54A9-4511-BD73-A56B0D53177E}"/>
              </a:ext>
            </a:extLst>
          </p:cNvPr>
          <p:cNvSpPr>
            <a:spLocks noGrp="1"/>
          </p:cNvSpPr>
          <p:nvPr>
            <p:ph type="title"/>
          </p:nvPr>
        </p:nvSpPr>
        <p:spPr/>
        <p:txBody>
          <a:bodyPr/>
          <a:lstStyle/>
          <a:p>
            <a:pPr eaLnBrk="1" hangingPunct="1"/>
            <a:r>
              <a:rPr lang="en-US" altLang="en-US" dirty="0">
                <a:solidFill>
                  <a:srgbClr val="002060"/>
                </a:solidFill>
              </a:rPr>
              <a:t>Why Does a Respectful Workplace Matter?</a:t>
            </a:r>
          </a:p>
        </p:txBody>
      </p:sp>
      <p:sp>
        <p:nvSpPr>
          <p:cNvPr id="20484" name="Content Placeholder 9">
            <a:extLst>
              <a:ext uri="{FF2B5EF4-FFF2-40B4-BE49-F238E27FC236}">
                <a16:creationId xmlns="" xmlns:a16="http://schemas.microsoft.com/office/drawing/2014/main" id="{7E6AB59D-3F7F-478B-BA2E-A2D6640C05CF}"/>
              </a:ext>
            </a:extLst>
          </p:cNvPr>
          <p:cNvSpPr>
            <a:spLocks noGrp="1"/>
          </p:cNvSpPr>
          <p:nvPr>
            <p:ph idx="4294967295"/>
          </p:nvPr>
        </p:nvSpPr>
        <p:spPr>
          <a:xfrm>
            <a:off x="695303" y="936077"/>
            <a:ext cx="11342624" cy="6441763"/>
          </a:xfrm>
        </p:spPr>
        <p:txBody>
          <a:bodyPr/>
          <a:lstStyle/>
          <a:p>
            <a:pPr marL="0" indent="0" eaLnBrk="1" hangingPunct="1">
              <a:buClr>
                <a:schemeClr val="tx2"/>
              </a:buClr>
              <a:buNone/>
            </a:pPr>
            <a:endParaRPr lang="en-US" altLang="en-US" dirty="0"/>
          </a:p>
          <a:p>
            <a:pPr>
              <a:buClr>
                <a:schemeClr val="tx2"/>
              </a:buClr>
            </a:pPr>
            <a:r>
              <a:rPr lang="en-US" altLang="en-US" dirty="0"/>
              <a:t>It’s the LAW…</a:t>
            </a:r>
          </a:p>
          <a:p>
            <a:pPr eaLnBrk="1" hangingPunct="1">
              <a:buClr>
                <a:schemeClr val="tx2"/>
              </a:buClr>
            </a:pPr>
            <a:r>
              <a:rPr lang="en-US" altLang="en-US" dirty="0"/>
              <a:t>It is the right thing to do and it’s about ensuring you are doing what is right</a:t>
            </a:r>
          </a:p>
          <a:p>
            <a:pPr marL="0" indent="0" eaLnBrk="1" hangingPunct="1">
              <a:buClr>
                <a:schemeClr val="tx2"/>
              </a:buClr>
              <a:buNone/>
            </a:pPr>
            <a:r>
              <a:rPr lang="en-US" altLang="en-US" dirty="0">
                <a:solidFill>
                  <a:srgbClr val="C00000"/>
                </a:solidFill>
              </a:rPr>
              <a:t>Disrespect…</a:t>
            </a:r>
          </a:p>
          <a:p>
            <a:pPr eaLnBrk="1" hangingPunct="1">
              <a:buClr>
                <a:schemeClr val="tx2"/>
              </a:buClr>
            </a:pPr>
            <a:r>
              <a:rPr lang="en-US" altLang="en-US" dirty="0"/>
              <a:t>It can be an overt action by a manager or someone with power/authority</a:t>
            </a:r>
          </a:p>
          <a:p>
            <a:pPr eaLnBrk="1" hangingPunct="1">
              <a:buClr>
                <a:schemeClr val="tx2"/>
              </a:buClr>
            </a:pPr>
            <a:r>
              <a:rPr lang="en-US" altLang="en-US" dirty="0"/>
              <a:t>It creates a hostile work environment</a:t>
            </a:r>
          </a:p>
          <a:p>
            <a:pPr eaLnBrk="1" hangingPunct="1">
              <a:buClr>
                <a:schemeClr val="tx2"/>
              </a:buClr>
            </a:pPr>
            <a:r>
              <a:rPr lang="en-US" altLang="en-US" dirty="0"/>
              <a:t>It is often subtle behavior </a:t>
            </a:r>
          </a:p>
          <a:p>
            <a:pPr eaLnBrk="1" hangingPunct="1"/>
            <a:endParaRPr lang="en-US" altLang="en-US" dirty="0"/>
          </a:p>
          <a:p>
            <a:pPr eaLnBrk="1" hangingPunct="1"/>
            <a:endParaRPr lang="en-US" altLang="en-US" dirty="0"/>
          </a:p>
        </p:txBody>
      </p:sp>
      <p:pic>
        <p:nvPicPr>
          <p:cNvPr id="39938" name="Picture 2" descr="Ball, Haendeschuettel, Handshake, Respect, Awe">
            <a:extLst>
              <a:ext uri="{FF2B5EF4-FFF2-40B4-BE49-F238E27FC236}">
                <a16:creationId xmlns="" xmlns:a16="http://schemas.microsoft.com/office/drawing/2014/main" id="{5744B490-5D80-4D99-B032-1853701B3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8398" y="4433104"/>
            <a:ext cx="1704770" cy="17047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 xmlns:a16="http://schemas.microsoft.com/office/drawing/2014/main" id="{611CBC51-862D-41FA-8F21-F2004A304A4F}"/>
              </a:ext>
            </a:extLst>
          </p:cNvPr>
          <p:cNvSpPr>
            <a:spLocks noGrp="1"/>
          </p:cNvSpPr>
          <p:nvPr>
            <p:ph type="sldNum" sz="quarter" idx="12"/>
          </p:nvPr>
        </p:nvSpPr>
        <p:spPr/>
        <p:txBody>
          <a:bodyPr/>
          <a:lstStyle/>
          <a:p>
            <a:fld id="{D67A9D1F-1983-4A35-9EFF-2B4AE043177E}" type="slidenum">
              <a:rPr lang="en-US" smtClean="0">
                <a:solidFill>
                  <a:srgbClr val="5D4F4B"/>
                </a:solidFill>
              </a:rPr>
              <a:pPr/>
              <a:t>9</a:t>
            </a:fld>
            <a:endParaRPr lang="en-US">
              <a:solidFill>
                <a:srgbClr val="5D4F4B"/>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90e27775-cd9a-4bc8-a993-6ea244d78170"/>
  <p:tag name="ANNOTATION_COUNT" val="0"/>
  <p:tag name="AUDIO_ID" val="284"/>
  <p:tag name="ARTICULATE_SLIDE_NAV" val="5"/>
  <p:tag name="ORIGINAL_AUDIO_FILEPATH" val="C:\Documents and Settings\KEmshwiller\Desktop\Workplace Harassment\audio\Workplace Harassment 5.wav"/>
  <p:tag name="ELAPSEDTIME" val="48.69"/>
  <p:tag name="TIMELINE" val="0.80/22.34/34.46"/>
  <p:tag name="ARTICULATE_NAV_LEVEL" val="1"/>
  <p:tag name="ARTICULATE_SLIDE_PRESENTER_GUID" val="8246cf7c-2dbc-4025-9b01-10037339a10b"/>
  <p:tag name="ARTICULATE_SLIDE_PAUSE" val="0"/>
  <p:tag name="ARTICULATE_LOCK_SLIDE" val="0"/>
  <p:tag name="ARTICULATE_HIDE_SLIDE" val="0"/>
  <p:tag name="ARTICULATE_PLAYER_CONTROL_PREVIOUS" val="False"/>
  <p:tag name="ARTICULATE_PLAYER_CONTROL_NEXT" val="False"/>
  <p:tag name="ARTICULATE_USED_LAYOUT" val="1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LAYLIST_ID" val="-1"/>
  <p:tag name="ARTICULATE_SLIDE_GUID" val="6a34008b-ed60-4887-aaf8-6f10aef55213"/>
  <p:tag name="AUDIO_ID" val="261"/>
  <p:tag name="ARTICULATE_SLIDE_NAV" val="6"/>
  <p:tag name="ORIGINAL_AUDIO_FILEPATH" val="C:\Documents and Settings\SPicone\Desktop\SH - By Topic\Sexual_Harassment_Sup\audio\SexualHarassSup_6.wav"/>
  <p:tag name="ELAPSEDTIME" val="41.20"/>
  <p:tag name="ARTICULATE_NAV_LEVEL" val="1"/>
  <p:tag name="ARTICULATE_SLIDE_PRESENTER_GUID" val="75cfb42d-028b-4c48-9bc2-a2f98100db4f"/>
  <p:tag name="ARTICULATE_SLIDE_PAUSE" val="0"/>
  <p:tag name="ARTICULATE_LOCK_SLIDE" val="0"/>
  <p:tag name="ARTICULATE_HIDE_SLIDE" val="0"/>
  <p:tag name="ARTICULATE_PLAYER_CONTROL_PREVIOUS" val="False"/>
  <p:tag name="ARTICULATE_PLAYER_CONTROL_NEXT" val="False"/>
  <p:tag name="TIMELINE" val="6.50/17.80/24.30/30.40"/>
  <p:tag name="ARTICULATE_USED_LAYOUT" val="12"/>
</p:tagLst>
</file>

<file path=ppt/theme/theme1.xml><?xml version="1.0" encoding="utf-8"?>
<a:theme xmlns:a="http://schemas.openxmlformats.org/drawingml/2006/main" name="CCI">
  <a:themeElements>
    <a:clrScheme name="CCI">
      <a:dk1>
        <a:srgbClr val="000000"/>
      </a:dk1>
      <a:lt1>
        <a:srgbClr val="FFFFFF"/>
      </a:lt1>
      <a:dk2>
        <a:srgbClr val="002C76"/>
      </a:dk2>
      <a:lt2>
        <a:srgbClr val="5D4F4B"/>
      </a:lt2>
      <a:accent1>
        <a:srgbClr val="67AE3E"/>
      </a:accent1>
      <a:accent2>
        <a:srgbClr val="E17000"/>
      </a:accent2>
      <a:accent3>
        <a:srgbClr val="FFFFFF"/>
      </a:accent3>
      <a:accent4>
        <a:srgbClr val="000000"/>
      </a:accent4>
      <a:accent5>
        <a:srgbClr val="0078C9"/>
      </a:accent5>
      <a:accent6>
        <a:srgbClr val="EDD7B3"/>
      </a:accent6>
      <a:hlink>
        <a:srgbClr val="739ABC"/>
      </a:hlink>
      <a:folHlink>
        <a:srgbClr val="002B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822433"/>
        </a:dk2>
        <a:lt2>
          <a:srgbClr val="5D4F4B"/>
        </a:lt2>
        <a:accent1>
          <a:srgbClr val="F0DDB9"/>
        </a:accent1>
        <a:accent2>
          <a:srgbClr val="E17000"/>
        </a:accent2>
        <a:accent3>
          <a:srgbClr val="FFFFFF"/>
        </a:accent3>
        <a:accent4>
          <a:srgbClr val="000000"/>
        </a:accent4>
        <a:accent5>
          <a:srgbClr val="F6EBD9"/>
        </a:accent5>
        <a:accent6>
          <a:srgbClr val="CC6500"/>
        </a:accent6>
        <a:hlink>
          <a:srgbClr val="739ABC"/>
        </a:hlink>
        <a:folHlink>
          <a:srgbClr val="002B4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CI">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822433"/>
        </a:dk2>
        <a:lt2>
          <a:srgbClr val="5D4F4B"/>
        </a:lt2>
        <a:accent1>
          <a:srgbClr val="F0DDB9"/>
        </a:accent1>
        <a:accent2>
          <a:srgbClr val="E17000"/>
        </a:accent2>
        <a:accent3>
          <a:srgbClr val="FFFFFF"/>
        </a:accent3>
        <a:accent4>
          <a:srgbClr val="000000"/>
        </a:accent4>
        <a:accent5>
          <a:srgbClr val="F6EBD9"/>
        </a:accent5>
        <a:accent6>
          <a:srgbClr val="CC6500"/>
        </a:accent6>
        <a:hlink>
          <a:srgbClr val="739ABC"/>
        </a:hlink>
        <a:folHlink>
          <a:srgbClr val="002B4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CI">
  <a:themeElements>
    <a:clrScheme name="CCI">
      <a:dk1>
        <a:srgbClr val="000000"/>
      </a:dk1>
      <a:lt1>
        <a:srgbClr val="FFFFFF"/>
      </a:lt1>
      <a:dk2>
        <a:srgbClr val="004983"/>
      </a:dk2>
      <a:lt2>
        <a:srgbClr val="5D4F4B"/>
      </a:lt2>
      <a:accent1>
        <a:srgbClr val="68AE45"/>
      </a:accent1>
      <a:accent2>
        <a:srgbClr val="F37021"/>
      </a:accent2>
      <a:accent3>
        <a:srgbClr val="0083CA"/>
      </a:accent3>
      <a:accent4>
        <a:srgbClr val="000000"/>
      </a:accent4>
      <a:accent5>
        <a:srgbClr val="FFFFFF"/>
      </a:accent5>
      <a:accent6>
        <a:srgbClr val="739ABC"/>
      </a:accent6>
      <a:hlink>
        <a:srgbClr val="0070C0"/>
      </a:hlink>
      <a:folHlink>
        <a:srgbClr val="002B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822433"/>
        </a:dk2>
        <a:lt2>
          <a:srgbClr val="5D4F4B"/>
        </a:lt2>
        <a:accent1>
          <a:srgbClr val="F0DDB9"/>
        </a:accent1>
        <a:accent2>
          <a:srgbClr val="E17000"/>
        </a:accent2>
        <a:accent3>
          <a:srgbClr val="FFFFFF"/>
        </a:accent3>
        <a:accent4>
          <a:srgbClr val="000000"/>
        </a:accent4>
        <a:accent5>
          <a:srgbClr val="F6EBD9"/>
        </a:accent5>
        <a:accent6>
          <a:srgbClr val="CC6500"/>
        </a:accent6>
        <a:hlink>
          <a:srgbClr val="739ABC"/>
        </a:hlink>
        <a:folHlink>
          <a:srgbClr val="002B4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PresentationDeck.com - PowerPoint Templates">
      <a:dk1>
        <a:srgbClr val="5F363A"/>
      </a:dk1>
      <a:lt1>
        <a:sysClr val="window" lastClr="FFFFFF"/>
      </a:lt1>
      <a:dk2>
        <a:srgbClr val="5F363A"/>
      </a:dk2>
      <a:lt2>
        <a:srgbClr val="FFFFFF"/>
      </a:lt2>
      <a:accent1>
        <a:srgbClr val="C1EAE9"/>
      </a:accent1>
      <a:accent2>
        <a:srgbClr val="A5D3D6"/>
      </a:accent2>
      <a:accent3>
        <a:srgbClr val="FFEEA9"/>
      </a:accent3>
      <a:accent4>
        <a:srgbClr val="FFD66F"/>
      </a:accent4>
      <a:accent5>
        <a:srgbClr val="F4E9D0"/>
      </a:accent5>
      <a:accent6>
        <a:srgbClr val="5F363A"/>
      </a:accent6>
      <a:hlink>
        <a:srgbClr val="FFD66F"/>
      </a:hlink>
      <a:folHlink>
        <a:srgbClr val="A5D3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5769</TotalTime>
  <Words>1502</Words>
  <Application>Microsoft Office PowerPoint</Application>
  <PresentationFormat>Widescreen</PresentationFormat>
  <Paragraphs>298</Paragraphs>
  <Slides>27</Slides>
  <Notes>26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Calibri</vt:lpstr>
      <vt:lpstr>Century Gothic</vt:lpstr>
      <vt:lpstr>Courier New</vt:lpstr>
      <vt:lpstr>Times New Roman</vt:lpstr>
      <vt:lpstr>Wingdings</vt:lpstr>
      <vt:lpstr>CCI</vt:lpstr>
      <vt:lpstr>1_CCI</vt:lpstr>
      <vt:lpstr>2_CCI</vt:lpstr>
      <vt:lpstr>Office Theme</vt:lpstr>
      <vt:lpstr>Investigations in the #MeToo Era</vt:lpstr>
      <vt:lpstr>CCI Consulting</vt:lpstr>
      <vt:lpstr>CCI Consulting</vt:lpstr>
      <vt:lpstr>Fox Rothschild</vt:lpstr>
      <vt:lpstr>Objectives</vt:lpstr>
      <vt:lpstr>In a Word…</vt:lpstr>
      <vt:lpstr>Current State</vt:lpstr>
      <vt:lpstr>Video – scenario for interactive discussion</vt:lpstr>
      <vt:lpstr>Why Does a Respectful Workplace Matter?</vt:lpstr>
      <vt:lpstr>Harassment- Where Do You See it?</vt:lpstr>
      <vt:lpstr>Harassment and the Law</vt:lpstr>
      <vt:lpstr>Scenario  - How Would You Investigate This?</vt:lpstr>
      <vt:lpstr>The Mistakes of Others</vt:lpstr>
      <vt:lpstr>The Mistakes of Others</vt:lpstr>
      <vt:lpstr>Consequences of Workplace Harassment</vt:lpstr>
      <vt:lpstr>Consequences of Workplace Harassment</vt:lpstr>
      <vt:lpstr>#MeToo Movement</vt:lpstr>
      <vt:lpstr>#MeToo Movement</vt:lpstr>
      <vt:lpstr>Conducting an Investigation</vt:lpstr>
      <vt:lpstr>“P.E.R.C.s” of a Successful Investigation</vt:lpstr>
      <vt:lpstr>PowerPoint Presentation</vt:lpstr>
      <vt:lpstr>The Rules of Documentation</vt:lpstr>
      <vt:lpstr>PowerPoint Presentation</vt:lpstr>
      <vt:lpstr>Preventative Actions to Take</vt:lpstr>
      <vt:lpstr>Your Role as a Leader &amp; Employee</vt:lpstr>
      <vt:lpstr>PowerPoint Presentation</vt:lpstr>
      <vt:lpstr>Contact Info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&amp; Maintaining  a Respectful Workplace</dc:title>
  <dc:creator>Christina Loffredo</dc:creator>
  <cp:lastModifiedBy>Susan McDonald</cp:lastModifiedBy>
  <cp:revision>71</cp:revision>
  <cp:lastPrinted>2018-08-07T14:02:45Z</cp:lastPrinted>
  <dcterms:created xsi:type="dcterms:W3CDTF">2018-07-16T15:23:11Z</dcterms:created>
  <dcterms:modified xsi:type="dcterms:W3CDTF">2018-08-10T18:41:38Z</dcterms:modified>
</cp:coreProperties>
</file>